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2" r:id="rId4"/>
    <p:sldId id="258" r:id="rId5"/>
    <p:sldId id="263" r:id="rId6"/>
    <p:sldId id="264" r:id="rId7"/>
    <p:sldId id="265" r:id="rId8"/>
    <p:sldId id="266" r:id="rId9"/>
    <p:sldId id="267" r:id="rId10"/>
    <p:sldId id="276" r:id="rId11"/>
    <p:sldId id="275" r:id="rId12"/>
    <p:sldId id="274" r:id="rId13"/>
    <p:sldId id="273" r:id="rId14"/>
    <p:sldId id="272" r:id="rId15"/>
    <p:sldId id="271" r:id="rId16"/>
    <p:sldId id="270" r:id="rId17"/>
    <p:sldId id="269" r:id="rId18"/>
    <p:sldId id="268" r:id="rId19"/>
    <p:sldId id="277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84" r:id="rId28"/>
    <p:sldId id="283" r:id="rId29"/>
    <p:sldId id="292" r:id="rId30"/>
    <p:sldId id="260" r:id="rId31"/>
    <p:sldId id="26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A47CA3-C3DF-4277-95FB-9BA5D650A6A2}" v="88" dt="2024-08-20T04:41:22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146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a Maulidha" userId="e7a0427aa4fc5d45" providerId="LiveId" clId="{41A47CA3-C3DF-4277-95FB-9BA5D650A6A2}"/>
    <pc:docChg chg="undo custSel addSld delSld modSld">
      <pc:chgData name="Erina Maulidha" userId="e7a0427aa4fc5d45" providerId="LiveId" clId="{41A47CA3-C3DF-4277-95FB-9BA5D650A6A2}" dt="2024-08-20T04:41:22.959" v="300"/>
      <pc:docMkLst>
        <pc:docMk/>
      </pc:docMkLst>
      <pc:sldChg chg="addSp modSp mod">
        <pc:chgData name="Erina Maulidha" userId="e7a0427aa4fc5d45" providerId="LiveId" clId="{41A47CA3-C3DF-4277-95FB-9BA5D650A6A2}" dt="2024-08-20T03:09:56.581" v="35" actId="1076"/>
        <pc:sldMkLst>
          <pc:docMk/>
          <pc:sldMk cId="434675664" sldId="256"/>
        </pc:sldMkLst>
        <pc:spChg chg="mod">
          <ac:chgData name="Erina Maulidha" userId="e7a0427aa4fc5d45" providerId="LiveId" clId="{41A47CA3-C3DF-4277-95FB-9BA5D650A6A2}" dt="2024-08-20T03:09:51.153" v="34" actId="1076"/>
          <ac:spMkLst>
            <pc:docMk/>
            <pc:sldMk cId="434675664" sldId="256"/>
            <ac:spMk id="2" creationId="{DA2D40C0-B84B-2BE3-6244-B77302EFBD9E}"/>
          </ac:spMkLst>
        </pc:spChg>
        <pc:spChg chg="mod">
          <ac:chgData name="Erina Maulidha" userId="e7a0427aa4fc5d45" providerId="LiveId" clId="{41A47CA3-C3DF-4277-95FB-9BA5D650A6A2}" dt="2024-08-20T03:09:56.581" v="35" actId="1076"/>
          <ac:spMkLst>
            <pc:docMk/>
            <pc:sldMk cId="434675664" sldId="256"/>
            <ac:spMk id="3" creationId="{FB5F5EFE-B3BA-EEB8-45B9-42D3949FFDD1}"/>
          </ac:spMkLst>
        </pc:spChg>
        <pc:spChg chg="add mod">
          <ac:chgData name="Erina Maulidha" userId="e7a0427aa4fc5d45" providerId="LiveId" clId="{41A47CA3-C3DF-4277-95FB-9BA5D650A6A2}" dt="2024-08-20T03:09:23.879" v="21"/>
          <ac:spMkLst>
            <pc:docMk/>
            <pc:sldMk cId="434675664" sldId="256"/>
            <ac:spMk id="4" creationId="{C07AE144-213C-7385-270E-F2E7DEA6BFBC}"/>
          </ac:spMkLst>
        </pc:spChg>
      </pc:sldChg>
      <pc:sldChg chg="addSp delSp modSp mod">
        <pc:chgData name="Erina Maulidha" userId="e7a0427aa4fc5d45" providerId="LiveId" clId="{41A47CA3-C3DF-4277-95FB-9BA5D650A6A2}" dt="2024-08-20T03:10:44.283" v="47" actId="1036"/>
        <pc:sldMkLst>
          <pc:docMk/>
          <pc:sldMk cId="2848155824" sldId="257"/>
        </pc:sldMkLst>
        <pc:spChg chg="mod">
          <ac:chgData name="Erina Maulidha" userId="e7a0427aa4fc5d45" providerId="LiveId" clId="{41A47CA3-C3DF-4277-95FB-9BA5D650A6A2}" dt="2024-08-20T03:10:10.232" v="36"/>
          <ac:spMkLst>
            <pc:docMk/>
            <pc:sldMk cId="2848155824" sldId="257"/>
            <ac:spMk id="2" creationId="{2CEC5834-BF2F-8E9A-604B-8672D36562E6}"/>
          </ac:spMkLst>
        </pc:spChg>
        <pc:spChg chg="del">
          <ac:chgData name="Erina Maulidha" userId="e7a0427aa4fc5d45" providerId="LiveId" clId="{41A47CA3-C3DF-4277-95FB-9BA5D650A6A2}" dt="2024-08-20T03:10:16.292" v="37" actId="478"/>
          <ac:spMkLst>
            <pc:docMk/>
            <pc:sldMk cId="2848155824" sldId="257"/>
            <ac:spMk id="3" creationId="{4C1EA265-3910-F95F-67D3-C30DF9C445AC}"/>
          </ac:spMkLst>
        </pc:spChg>
        <pc:graphicFrameChg chg="add mod">
          <ac:chgData name="Erina Maulidha" userId="e7a0427aa4fc5d45" providerId="LiveId" clId="{41A47CA3-C3DF-4277-95FB-9BA5D650A6A2}" dt="2024-08-20T03:10:44.283" v="47" actId="1036"/>
          <ac:graphicFrameMkLst>
            <pc:docMk/>
            <pc:sldMk cId="2848155824" sldId="257"/>
            <ac:graphicFrameMk id="4" creationId="{0A6B4C04-A637-5994-241A-C6559DAD5B1C}"/>
          </ac:graphicFrameMkLst>
        </pc:graphicFrameChg>
      </pc:sldChg>
      <pc:sldChg chg="addSp delSp modSp mod">
        <pc:chgData name="Erina Maulidha" userId="e7a0427aa4fc5d45" providerId="LiveId" clId="{41A47CA3-C3DF-4277-95FB-9BA5D650A6A2}" dt="2024-08-20T03:19:17.708" v="74" actId="1076"/>
        <pc:sldMkLst>
          <pc:docMk/>
          <pc:sldMk cId="749514395" sldId="258"/>
        </pc:sldMkLst>
        <pc:spChg chg="del">
          <ac:chgData name="Erina Maulidha" userId="e7a0427aa4fc5d45" providerId="LiveId" clId="{41A47CA3-C3DF-4277-95FB-9BA5D650A6A2}" dt="2024-08-20T03:18:52.405" v="70" actId="478"/>
          <ac:spMkLst>
            <pc:docMk/>
            <pc:sldMk cId="749514395" sldId="258"/>
            <ac:spMk id="2" creationId="{5C52CFE8-6997-7F37-AE80-A82CFFFF5634}"/>
          </ac:spMkLst>
        </pc:spChg>
        <pc:spChg chg="del">
          <ac:chgData name="Erina Maulidha" userId="e7a0427aa4fc5d45" providerId="LiveId" clId="{41A47CA3-C3DF-4277-95FB-9BA5D650A6A2}" dt="2024-08-20T03:18:54.057" v="71" actId="478"/>
          <ac:spMkLst>
            <pc:docMk/>
            <pc:sldMk cId="749514395" sldId="258"/>
            <ac:spMk id="3" creationId="{B361C9C1-0E7D-6B58-6D8A-59CF24E9DBF2}"/>
          </ac:spMkLst>
        </pc:spChg>
        <pc:spChg chg="add mod">
          <ac:chgData name="Erina Maulidha" userId="e7a0427aa4fc5d45" providerId="LiveId" clId="{41A47CA3-C3DF-4277-95FB-9BA5D650A6A2}" dt="2024-08-20T03:19:17.708" v="74" actId="1076"/>
          <ac:spMkLst>
            <pc:docMk/>
            <pc:sldMk cId="749514395" sldId="258"/>
            <ac:spMk id="4" creationId="{EAE007DD-9069-0CDB-DAC4-C46C416C3D85}"/>
          </ac:spMkLst>
        </pc:spChg>
        <pc:spChg chg="add mod">
          <ac:chgData name="Erina Maulidha" userId="e7a0427aa4fc5d45" providerId="LiveId" clId="{41A47CA3-C3DF-4277-95FB-9BA5D650A6A2}" dt="2024-08-20T03:19:17.708" v="74" actId="1076"/>
          <ac:spMkLst>
            <pc:docMk/>
            <pc:sldMk cId="749514395" sldId="258"/>
            <ac:spMk id="5" creationId="{9B501C82-E901-5B5F-76B9-2F62A19AE6C4}"/>
          </ac:spMkLst>
        </pc:spChg>
        <pc:spChg chg="add mod">
          <ac:chgData name="Erina Maulidha" userId="e7a0427aa4fc5d45" providerId="LiveId" clId="{41A47CA3-C3DF-4277-95FB-9BA5D650A6A2}" dt="2024-08-20T03:19:17.708" v="74" actId="1076"/>
          <ac:spMkLst>
            <pc:docMk/>
            <pc:sldMk cId="749514395" sldId="258"/>
            <ac:spMk id="6" creationId="{8853A580-4230-A81F-0682-9230296B07AD}"/>
          </ac:spMkLst>
        </pc:spChg>
        <pc:spChg chg="add mod">
          <ac:chgData name="Erina Maulidha" userId="e7a0427aa4fc5d45" providerId="LiveId" clId="{41A47CA3-C3DF-4277-95FB-9BA5D650A6A2}" dt="2024-08-20T03:19:17.708" v="74" actId="1076"/>
          <ac:spMkLst>
            <pc:docMk/>
            <pc:sldMk cId="749514395" sldId="258"/>
            <ac:spMk id="7" creationId="{DEC823C8-04C1-DF7D-3E35-021F9DC3860F}"/>
          </ac:spMkLst>
        </pc:spChg>
        <pc:picChg chg="add mod">
          <ac:chgData name="Erina Maulidha" userId="e7a0427aa4fc5d45" providerId="LiveId" clId="{41A47CA3-C3DF-4277-95FB-9BA5D650A6A2}" dt="2024-08-20T03:18:55.438" v="72"/>
          <ac:picMkLst>
            <pc:docMk/>
            <pc:sldMk cId="749514395" sldId="258"/>
            <ac:picMk id="8" creationId="{A7F43488-2F17-5D17-BD0B-0C11855FA622}"/>
          </ac:picMkLst>
        </pc:picChg>
      </pc:sldChg>
      <pc:sldChg chg="del">
        <pc:chgData name="Erina Maulidha" userId="e7a0427aa4fc5d45" providerId="LiveId" clId="{41A47CA3-C3DF-4277-95FB-9BA5D650A6A2}" dt="2024-08-20T04:24:06.113" v="271" actId="47"/>
        <pc:sldMkLst>
          <pc:docMk/>
          <pc:sldMk cId="2440526756" sldId="259"/>
        </pc:sldMkLst>
      </pc:sldChg>
      <pc:sldChg chg="modSp mod">
        <pc:chgData name="Erina Maulidha" userId="e7a0427aa4fc5d45" providerId="LiveId" clId="{41A47CA3-C3DF-4277-95FB-9BA5D650A6A2}" dt="2024-08-20T04:24:23.269" v="286" actId="1076"/>
        <pc:sldMkLst>
          <pc:docMk/>
          <pc:sldMk cId="3234765100" sldId="260"/>
        </pc:sldMkLst>
        <pc:spChg chg="mod">
          <ac:chgData name="Erina Maulidha" userId="e7a0427aa4fc5d45" providerId="LiveId" clId="{41A47CA3-C3DF-4277-95FB-9BA5D650A6A2}" dt="2024-08-20T04:24:23.269" v="286" actId="1076"/>
          <ac:spMkLst>
            <pc:docMk/>
            <pc:sldMk cId="3234765100" sldId="260"/>
            <ac:spMk id="2" creationId="{B6FDB885-45FB-B9A3-C7D1-FD5C8C6259FC}"/>
          </ac:spMkLst>
        </pc:spChg>
      </pc:sldChg>
      <pc:sldChg chg="new del">
        <pc:chgData name="Erina Maulidha" userId="e7a0427aa4fc5d45" providerId="LiveId" clId="{41A47CA3-C3DF-4277-95FB-9BA5D650A6A2}" dt="2024-08-20T03:11:12.308" v="49" actId="680"/>
        <pc:sldMkLst>
          <pc:docMk/>
          <pc:sldMk cId="2225571380" sldId="262"/>
        </pc:sldMkLst>
      </pc:sldChg>
      <pc:sldChg chg="addSp delSp modSp new mod delAnim modAnim">
        <pc:chgData name="Erina Maulidha" userId="e7a0427aa4fc5d45" providerId="LiveId" clId="{41A47CA3-C3DF-4277-95FB-9BA5D650A6A2}" dt="2024-08-20T03:12:53.582" v="69" actId="14100"/>
        <pc:sldMkLst>
          <pc:docMk/>
          <pc:sldMk cId="2914925681" sldId="262"/>
        </pc:sldMkLst>
        <pc:spChg chg="del">
          <ac:chgData name="Erina Maulidha" userId="e7a0427aa4fc5d45" providerId="LiveId" clId="{41A47CA3-C3DF-4277-95FB-9BA5D650A6A2}" dt="2024-08-20T03:11:31.243" v="52" actId="478"/>
          <ac:spMkLst>
            <pc:docMk/>
            <pc:sldMk cId="2914925681" sldId="262"/>
            <ac:spMk id="2" creationId="{D09B93D2-66AF-BF55-BEC7-8DFCCFCECD55}"/>
          </ac:spMkLst>
        </pc:spChg>
        <pc:spChg chg="del">
          <ac:chgData name="Erina Maulidha" userId="e7a0427aa4fc5d45" providerId="LiveId" clId="{41A47CA3-C3DF-4277-95FB-9BA5D650A6A2}" dt="2024-08-20T03:11:28.024" v="51" actId="478"/>
          <ac:spMkLst>
            <pc:docMk/>
            <pc:sldMk cId="2914925681" sldId="262"/>
            <ac:spMk id="3" creationId="{4B84B210-D62C-90D2-F97B-476DE24731C0}"/>
          </ac:spMkLst>
        </pc:spChg>
        <pc:spChg chg="add del mod">
          <ac:chgData name="Erina Maulidha" userId="e7a0427aa4fc5d45" providerId="LiveId" clId="{41A47CA3-C3DF-4277-95FB-9BA5D650A6A2}" dt="2024-08-20T03:11:41.712" v="54" actId="478"/>
          <ac:spMkLst>
            <pc:docMk/>
            <pc:sldMk cId="2914925681" sldId="262"/>
            <ac:spMk id="4" creationId="{C9B79251-B46E-7D3E-ED67-F1E028506002}"/>
          </ac:spMkLst>
        </pc:spChg>
        <pc:spChg chg="add mod">
          <ac:chgData name="Erina Maulidha" userId="e7a0427aa4fc5d45" providerId="LiveId" clId="{41A47CA3-C3DF-4277-95FB-9BA5D650A6A2}" dt="2024-08-20T03:11:50.599" v="57" actId="14100"/>
          <ac:spMkLst>
            <pc:docMk/>
            <pc:sldMk cId="2914925681" sldId="262"/>
            <ac:spMk id="5" creationId="{1077424A-1613-EA88-0164-C1B51A3378A7}"/>
          </ac:spMkLst>
        </pc:spChg>
        <pc:spChg chg="add mod">
          <ac:chgData name="Erina Maulidha" userId="e7a0427aa4fc5d45" providerId="LiveId" clId="{41A47CA3-C3DF-4277-95FB-9BA5D650A6A2}" dt="2024-08-20T03:11:50.599" v="57" actId="14100"/>
          <ac:spMkLst>
            <pc:docMk/>
            <pc:sldMk cId="2914925681" sldId="262"/>
            <ac:spMk id="6" creationId="{38BCC246-2412-1376-1483-725061D61068}"/>
          </ac:spMkLst>
        </pc:spChg>
        <pc:spChg chg="add mod">
          <ac:chgData name="Erina Maulidha" userId="e7a0427aa4fc5d45" providerId="LiveId" clId="{41A47CA3-C3DF-4277-95FB-9BA5D650A6A2}" dt="2024-08-20T03:11:50.599" v="57" actId="14100"/>
          <ac:spMkLst>
            <pc:docMk/>
            <pc:sldMk cId="2914925681" sldId="262"/>
            <ac:spMk id="7" creationId="{E92A97C5-DB10-7BFC-960F-DE11B981F092}"/>
          </ac:spMkLst>
        </pc:spChg>
        <pc:spChg chg="add mod">
          <ac:chgData name="Erina Maulidha" userId="e7a0427aa4fc5d45" providerId="LiveId" clId="{41A47CA3-C3DF-4277-95FB-9BA5D650A6A2}" dt="2024-08-20T03:11:50.599" v="57" actId="14100"/>
          <ac:spMkLst>
            <pc:docMk/>
            <pc:sldMk cId="2914925681" sldId="262"/>
            <ac:spMk id="8" creationId="{EBDCA15F-3741-DD7C-DD33-90DAA7E3197B}"/>
          </ac:spMkLst>
        </pc:spChg>
        <pc:spChg chg="add mod">
          <ac:chgData name="Erina Maulidha" userId="e7a0427aa4fc5d45" providerId="LiveId" clId="{41A47CA3-C3DF-4277-95FB-9BA5D650A6A2}" dt="2024-08-20T03:11:50.599" v="57" actId="14100"/>
          <ac:spMkLst>
            <pc:docMk/>
            <pc:sldMk cId="2914925681" sldId="262"/>
            <ac:spMk id="9" creationId="{EE666EE9-5F15-E5F9-76F4-3143F627AF4B}"/>
          </ac:spMkLst>
        </pc:spChg>
        <pc:spChg chg="add mod">
          <ac:chgData name="Erina Maulidha" userId="e7a0427aa4fc5d45" providerId="LiveId" clId="{41A47CA3-C3DF-4277-95FB-9BA5D650A6A2}" dt="2024-08-20T03:11:53.813" v="59"/>
          <ac:spMkLst>
            <pc:docMk/>
            <pc:sldMk cId="2914925681" sldId="262"/>
            <ac:spMk id="17" creationId="{AA8111E5-FEB7-D8CB-250F-CBEBB9A566C4}"/>
          </ac:spMkLst>
        </pc:spChg>
        <pc:spChg chg="add mod">
          <ac:chgData name="Erina Maulidha" userId="e7a0427aa4fc5d45" providerId="LiveId" clId="{41A47CA3-C3DF-4277-95FB-9BA5D650A6A2}" dt="2024-08-20T03:11:53.813" v="59"/>
          <ac:spMkLst>
            <pc:docMk/>
            <pc:sldMk cId="2914925681" sldId="262"/>
            <ac:spMk id="18" creationId="{2E773B78-6811-4903-F2C1-59C23CB9004C}"/>
          </ac:spMkLst>
        </pc:spChg>
        <pc:spChg chg="add mod">
          <ac:chgData name="Erina Maulidha" userId="e7a0427aa4fc5d45" providerId="LiveId" clId="{41A47CA3-C3DF-4277-95FB-9BA5D650A6A2}" dt="2024-08-20T03:11:53.813" v="59"/>
          <ac:spMkLst>
            <pc:docMk/>
            <pc:sldMk cId="2914925681" sldId="262"/>
            <ac:spMk id="19" creationId="{959CEEBC-8CCF-C4DC-E413-1EECCCF70CA8}"/>
          </ac:spMkLst>
        </pc:spChg>
        <pc:spChg chg="add mod">
          <ac:chgData name="Erina Maulidha" userId="e7a0427aa4fc5d45" providerId="LiveId" clId="{41A47CA3-C3DF-4277-95FB-9BA5D650A6A2}" dt="2024-08-20T03:12:23.385" v="63" actId="1076"/>
          <ac:spMkLst>
            <pc:docMk/>
            <pc:sldMk cId="2914925681" sldId="262"/>
            <ac:spMk id="20" creationId="{29A23220-0024-6FA0-0564-01A23EB80969}"/>
          </ac:spMkLst>
        </pc:spChg>
        <pc:spChg chg="add mod">
          <ac:chgData name="Erina Maulidha" userId="e7a0427aa4fc5d45" providerId="LiveId" clId="{41A47CA3-C3DF-4277-95FB-9BA5D650A6A2}" dt="2024-08-20T03:12:15.999" v="62" actId="1076"/>
          <ac:spMkLst>
            <pc:docMk/>
            <pc:sldMk cId="2914925681" sldId="262"/>
            <ac:spMk id="21" creationId="{364C929A-B0A0-D868-6207-DB9AA7DB8D35}"/>
          </ac:spMkLst>
        </pc:spChg>
        <pc:picChg chg="add mod">
          <ac:chgData name="Erina Maulidha" userId="e7a0427aa4fc5d45" providerId="LiveId" clId="{41A47CA3-C3DF-4277-95FB-9BA5D650A6A2}" dt="2024-08-20T03:11:50.599" v="57" actId="14100"/>
          <ac:picMkLst>
            <pc:docMk/>
            <pc:sldMk cId="2914925681" sldId="262"/>
            <ac:picMk id="15" creationId="{88FDDDFE-E10C-2864-8E62-275044C1DEA0}"/>
          </ac:picMkLst>
        </pc:picChg>
        <pc:picChg chg="add mod">
          <ac:chgData name="Erina Maulidha" userId="e7a0427aa4fc5d45" providerId="LiveId" clId="{41A47CA3-C3DF-4277-95FB-9BA5D650A6A2}" dt="2024-08-20T03:12:45.699" v="67" actId="1076"/>
          <ac:picMkLst>
            <pc:docMk/>
            <pc:sldMk cId="2914925681" sldId="262"/>
            <ac:picMk id="27" creationId="{767B252D-0A03-E102-17E5-192B6CD9C496}"/>
          </ac:picMkLst>
        </pc:picChg>
        <pc:cxnChg chg="add mod">
          <ac:chgData name="Erina Maulidha" userId="e7a0427aa4fc5d45" providerId="LiveId" clId="{41A47CA3-C3DF-4277-95FB-9BA5D650A6A2}" dt="2024-08-20T03:11:50.599" v="57" actId="14100"/>
          <ac:cxnSpMkLst>
            <pc:docMk/>
            <pc:sldMk cId="2914925681" sldId="262"/>
            <ac:cxnSpMk id="10" creationId="{26CEC06A-1A88-DE77-367C-41D999E76A19}"/>
          </ac:cxnSpMkLst>
        </pc:cxnChg>
        <pc:cxnChg chg="add mod">
          <ac:chgData name="Erina Maulidha" userId="e7a0427aa4fc5d45" providerId="LiveId" clId="{41A47CA3-C3DF-4277-95FB-9BA5D650A6A2}" dt="2024-08-20T03:11:50.599" v="57" actId="14100"/>
          <ac:cxnSpMkLst>
            <pc:docMk/>
            <pc:sldMk cId="2914925681" sldId="262"/>
            <ac:cxnSpMk id="11" creationId="{7E41E2AC-C719-A994-6DE0-F023A14B151C}"/>
          </ac:cxnSpMkLst>
        </pc:cxnChg>
        <pc:cxnChg chg="add mod">
          <ac:chgData name="Erina Maulidha" userId="e7a0427aa4fc5d45" providerId="LiveId" clId="{41A47CA3-C3DF-4277-95FB-9BA5D650A6A2}" dt="2024-08-20T03:11:50.599" v="57" actId="14100"/>
          <ac:cxnSpMkLst>
            <pc:docMk/>
            <pc:sldMk cId="2914925681" sldId="262"/>
            <ac:cxnSpMk id="12" creationId="{9230296B-5976-594D-2F75-5B016D44C17A}"/>
          </ac:cxnSpMkLst>
        </pc:cxnChg>
        <pc:cxnChg chg="add mod">
          <ac:chgData name="Erina Maulidha" userId="e7a0427aa4fc5d45" providerId="LiveId" clId="{41A47CA3-C3DF-4277-95FB-9BA5D650A6A2}" dt="2024-08-20T03:11:50.599" v="57" actId="14100"/>
          <ac:cxnSpMkLst>
            <pc:docMk/>
            <pc:sldMk cId="2914925681" sldId="262"/>
            <ac:cxnSpMk id="13" creationId="{16BB1CEA-0E26-83F9-ABF8-63C79DC87511}"/>
          </ac:cxnSpMkLst>
        </pc:cxnChg>
        <pc:cxnChg chg="add mod">
          <ac:chgData name="Erina Maulidha" userId="e7a0427aa4fc5d45" providerId="LiveId" clId="{41A47CA3-C3DF-4277-95FB-9BA5D650A6A2}" dt="2024-08-20T03:11:50.599" v="57" actId="14100"/>
          <ac:cxnSpMkLst>
            <pc:docMk/>
            <pc:sldMk cId="2914925681" sldId="262"/>
            <ac:cxnSpMk id="14" creationId="{EFC3D93D-022F-B081-BEEC-BB485886FCEC}"/>
          </ac:cxnSpMkLst>
        </pc:cxnChg>
        <pc:cxnChg chg="add mod">
          <ac:chgData name="Erina Maulidha" userId="e7a0427aa4fc5d45" providerId="LiveId" clId="{41A47CA3-C3DF-4277-95FB-9BA5D650A6A2}" dt="2024-08-20T03:12:40.909" v="65" actId="14100"/>
          <ac:cxnSpMkLst>
            <pc:docMk/>
            <pc:sldMk cId="2914925681" sldId="262"/>
            <ac:cxnSpMk id="22" creationId="{7D9985C0-B5BF-5014-9E7C-EFBBA2608C9B}"/>
          </ac:cxnSpMkLst>
        </pc:cxnChg>
        <pc:cxnChg chg="add mod">
          <ac:chgData name="Erina Maulidha" userId="e7a0427aa4fc5d45" providerId="LiveId" clId="{41A47CA3-C3DF-4277-95FB-9BA5D650A6A2}" dt="2024-08-20T03:12:23.385" v="63" actId="1076"/>
          <ac:cxnSpMkLst>
            <pc:docMk/>
            <pc:sldMk cId="2914925681" sldId="262"/>
            <ac:cxnSpMk id="23" creationId="{0EBC6731-8252-49F9-32FE-78816F7FF95C}"/>
          </ac:cxnSpMkLst>
        </pc:cxnChg>
        <pc:cxnChg chg="add mod">
          <ac:chgData name="Erina Maulidha" userId="e7a0427aa4fc5d45" providerId="LiveId" clId="{41A47CA3-C3DF-4277-95FB-9BA5D650A6A2}" dt="2024-08-20T03:12:53.582" v="69" actId="14100"/>
          <ac:cxnSpMkLst>
            <pc:docMk/>
            <pc:sldMk cId="2914925681" sldId="262"/>
            <ac:cxnSpMk id="24" creationId="{D98E6554-A307-2D6D-CF99-FA574F6C06E3}"/>
          </ac:cxnSpMkLst>
        </pc:cxnChg>
        <pc:cxnChg chg="add mod">
          <ac:chgData name="Erina Maulidha" userId="e7a0427aa4fc5d45" providerId="LiveId" clId="{41A47CA3-C3DF-4277-95FB-9BA5D650A6A2}" dt="2024-08-20T03:11:53.813" v="59"/>
          <ac:cxnSpMkLst>
            <pc:docMk/>
            <pc:sldMk cId="2914925681" sldId="262"/>
            <ac:cxnSpMk id="25" creationId="{8F30BDF4-C7A2-0940-1619-2B079406DD88}"/>
          </ac:cxnSpMkLst>
        </pc:cxnChg>
        <pc:cxnChg chg="add mod">
          <ac:chgData name="Erina Maulidha" userId="e7a0427aa4fc5d45" providerId="LiveId" clId="{41A47CA3-C3DF-4277-95FB-9BA5D650A6A2}" dt="2024-08-20T03:11:53.813" v="59"/>
          <ac:cxnSpMkLst>
            <pc:docMk/>
            <pc:sldMk cId="2914925681" sldId="262"/>
            <ac:cxnSpMk id="26" creationId="{D20852EA-8C9F-03E6-C20B-66E591910AE8}"/>
          </ac:cxnSpMkLst>
        </pc:cxnChg>
      </pc:sldChg>
      <pc:sldChg chg="addSp delSp modSp add mod">
        <pc:chgData name="Erina Maulidha" userId="e7a0427aa4fc5d45" providerId="LiveId" clId="{41A47CA3-C3DF-4277-95FB-9BA5D650A6A2}" dt="2024-08-20T03:20:00.524" v="80" actId="1076"/>
        <pc:sldMkLst>
          <pc:docMk/>
          <pc:sldMk cId="761530500" sldId="263"/>
        </pc:sldMkLst>
        <pc:spChg chg="del">
          <ac:chgData name="Erina Maulidha" userId="e7a0427aa4fc5d45" providerId="LiveId" clId="{41A47CA3-C3DF-4277-95FB-9BA5D650A6A2}" dt="2024-08-20T03:19:41.841" v="78" actId="478"/>
          <ac:spMkLst>
            <pc:docMk/>
            <pc:sldMk cId="761530500" sldId="263"/>
            <ac:spMk id="4" creationId="{EAE007DD-9069-0CDB-DAC4-C46C416C3D85}"/>
          </ac:spMkLst>
        </pc:spChg>
        <pc:spChg chg="del">
          <ac:chgData name="Erina Maulidha" userId="e7a0427aa4fc5d45" providerId="LiveId" clId="{41A47CA3-C3DF-4277-95FB-9BA5D650A6A2}" dt="2024-08-20T03:19:41.841" v="78" actId="478"/>
          <ac:spMkLst>
            <pc:docMk/>
            <pc:sldMk cId="761530500" sldId="263"/>
            <ac:spMk id="5" creationId="{9B501C82-E901-5B5F-76B9-2F62A19AE6C4}"/>
          </ac:spMkLst>
        </pc:spChg>
        <pc:spChg chg="del">
          <ac:chgData name="Erina Maulidha" userId="e7a0427aa4fc5d45" providerId="LiveId" clId="{41A47CA3-C3DF-4277-95FB-9BA5D650A6A2}" dt="2024-08-20T03:19:41.841" v="78" actId="478"/>
          <ac:spMkLst>
            <pc:docMk/>
            <pc:sldMk cId="761530500" sldId="263"/>
            <ac:spMk id="6" creationId="{8853A580-4230-A81F-0682-9230296B07AD}"/>
          </ac:spMkLst>
        </pc:spChg>
        <pc:spChg chg="del">
          <ac:chgData name="Erina Maulidha" userId="e7a0427aa4fc5d45" providerId="LiveId" clId="{41A47CA3-C3DF-4277-95FB-9BA5D650A6A2}" dt="2024-08-20T03:19:41.841" v="78" actId="478"/>
          <ac:spMkLst>
            <pc:docMk/>
            <pc:sldMk cId="761530500" sldId="263"/>
            <ac:spMk id="7" creationId="{DEC823C8-04C1-DF7D-3E35-021F9DC3860F}"/>
          </ac:spMkLst>
        </pc:spChg>
        <pc:spChg chg="mod">
          <ac:chgData name="Erina Maulidha" userId="e7a0427aa4fc5d45" providerId="LiveId" clId="{41A47CA3-C3DF-4277-95FB-9BA5D650A6A2}" dt="2024-08-20T03:19:47.429" v="79"/>
          <ac:spMkLst>
            <pc:docMk/>
            <pc:sldMk cId="761530500" sldId="263"/>
            <ac:spMk id="9" creationId="{98E7349A-0BC9-680C-1903-00FEDE755FDE}"/>
          </ac:spMkLst>
        </pc:spChg>
        <pc:spChg chg="mod">
          <ac:chgData name="Erina Maulidha" userId="e7a0427aa4fc5d45" providerId="LiveId" clId="{41A47CA3-C3DF-4277-95FB-9BA5D650A6A2}" dt="2024-08-20T03:19:47.429" v="79"/>
          <ac:spMkLst>
            <pc:docMk/>
            <pc:sldMk cId="761530500" sldId="263"/>
            <ac:spMk id="10" creationId="{93DE0F68-61F0-801C-FF0A-6F2E31584E54}"/>
          </ac:spMkLst>
        </pc:spChg>
        <pc:spChg chg="add mod">
          <ac:chgData name="Erina Maulidha" userId="e7a0427aa4fc5d45" providerId="LiveId" clId="{41A47CA3-C3DF-4277-95FB-9BA5D650A6A2}" dt="2024-08-20T03:20:00.524" v="80" actId="1076"/>
          <ac:spMkLst>
            <pc:docMk/>
            <pc:sldMk cId="761530500" sldId="263"/>
            <ac:spMk id="11" creationId="{CE28FF42-4B1E-2C23-0923-AD626C249646}"/>
          </ac:spMkLst>
        </pc:spChg>
        <pc:spChg chg="add mod">
          <ac:chgData name="Erina Maulidha" userId="e7a0427aa4fc5d45" providerId="LiveId" clId="{41A47CA3-C3DF-4277-95FB-9BA5D650A6A2}" dt="2024-08-20T03:20:00.524" v="80" actId="1076"/>
          <ac:spMkLst>
            <pc:docMk/>
            <pc:sldMk cId="761530500" sldId="263"/>
            <ac:spMk id="12" creationId="{472F3153-5646-75D2-C0E5-0E946970A599}"/>
          </ac:spMkLst>
        </pc:spChg>
        <pc:spChg chg="add mod">
          <ac:chgData name="Erina Maulidha" userId="e7a0427aa4fc5d45" providerId="LiveId" clId="{41A47CA3-C3DF-4277-95FB-9BA5D650A6A2}" dt="2024-08-20T03:20:00.524" v="80" actId="1076"/>
          <ac:spMkLst>
            <pc:docMk/>
            <pc:sldMk cId="761530500" sldId="263"/>
            <ac:spMk id="13" creationId="{2D41A52E-2B47-D8D6-4BE2-EF61D80E9031}"/>
          </ac:spMkLst>
        </pc:spChg>
        <pc:spChg chg="add mod">
          <ac:chgData name="Erina Maulidha" userId="e7a0427aa4fc5d45" providerId="LiveId" clId="{41A47CA3-C3DF-4277-95FB-9BA5D650A6A2}" dt="2024-08-20T03:20:00.524" v="80" actId="1076"/>
          <ac:spMkLst>
            <pc:docMk/>
            <pc:sldMk cId="761530500" sldId="263"/>
            <ac:spMk id="14" creationId="{02FE92AD-7790-667D-6FF2-90EA67EE44EE}"/>
          </ac:spMkLst>
        </pc:spChg>
        <pc:grpChg chg="add mod">
          <ac:chgData name="Erina Maulidha" userId="e7a0427aa4fc5d45" providerId="LiveId" clId="{41A47CA3-C3DF-4277-95FB-9BA5D650A6A2}" dt="2024-08-20T03:19:47.429" v="79"/>
          <ac:grpSpMkLst>
            <pc:docMk/>
            <pc:sldMk cId="761530500" sldId="263"/>
            <ac:grpSpMk id="2" creationId="{EB9C6E8E-D12A-9133-4C7B-28BCF44A9F36}"/>
          </ac:grpSpMkLst>
        </pc:grpChg>
        <pc:picChg chg="mod">
          <ac:chgData name="Erina Maulidha" userId="e7a0427aa4fc5d45" providerId="LiveId" clId="{41A47CA3-C3DF-4277-95FB-9BA5D650A6A2}" dt="2024-08-20T03:19:47.429" v="79"/>
          <ac:picMkLst>
            <pc:docMk/>
            <pc:sldMk cId="761530500" sldId="263"/>
            <ac:picMk id="3" creationId="{3B5EED91-5BC6-E853-4B4E-363FD6C30C4A}"/>
          </ac:picMkLst>
        </pc:picChg>
        <pc:picChg chg="del">
          <ac:chgData name="Erina Maulidha" userId="e7a0427aa4fc5d45" providerId="LiveId" clId="{41A47CA3-C3DF-4277-95FB-9BA5D650A6A2}" dt="2024-08-20T03:19:41.841" v="78" actId="478"/>
          <ac:picMkLst>
            <pc:docMk/>
            <pc:sldMk cId="761530500" sldId="263"/>
            <ac:picMk id="8" creationId="{A7F43488-2F17-5D17-BD0B-0C11855FA622}"/>
          </ac:picMkLst>
        </pc:picChg>
      </pc:sldChg>
      <pc:sldChg chg="addSp delSp modSp add mod modAnim">
        <pc:chgData name="Erina Maulidha" userId="e7a0427aa4fc5d45" providerId="LiveId" clId="{41A47CA3-C3DF-4277-95FB-9BA5D650A6A2}" dt="2024-08-20T03:20:54.769" v="86" actId="14100"/>
        <pc:sldMkLst>
          <pc:docMk/>
          <pc:sldMk cId="661490163" sldId="264"/>
        </pc:sldMkLst>
        <pc:spChg chg="add mod">
          <ac:chgData name="Erina Maulidha" userId="e7a0427aa4fc5d45" providerId="LiveId" clId="{41A47CA3-C3DF-4277-95FB-9BA5D650A6A2}" dt="2024-08-20T03:20:46.526" v="85" actId="1076"/>
          <ac:spMkLst>
            <pc:docMk/>
            <pc:sldMk cId="661490163" sldId="264"/>
            <ac:spMk id="3" creationId="{62BC68A0-83FD-A6E5-5C74-8DE8D9F6FE53}"/>
          </ac:spMkLst>
        </pc:spChg>
        <pc:spChg chg="del">
          <ac:chgData name="Erina Maulidha" userId="e7a0427aa4fc5d45" providerId="LiveId" clId="{41A47CA3-C3DF-4277-95FB-9BA5D650A6A2}" dt="2024-08-20T03:20:35.937" v="82" actId="478"/>
          <ac:spMkLst>
            <pc:docMk/>
            <pc:sldMk cId="661490163" sldId="264"/>
            <ac:spMk id="4" creationId="{EAE007DD-9069-0CDB-DAC4-C46C416C3D85}"/>
          </ac:spMkLst>
        </pc:spChg>
        <pc:spChg chg="del">
          <ac:chgData name="Erina Maulidha" userId="e7a0427aa4fc5d45" providerId="LiveId" clId="{41A47CA3-C3DF-4277-95FB-9BA5D650A6A2}" dt="2024-08-20T03:20:35.937" v="82" actId="478"/>
          <ac:spMkLst>
            <pc:docMk/>
            <pc:sldMk cId="661490163" sldId="264"/>
            <ac:spMk id="5" creationId="{9B501C82-E901-5B5F-76B9-2F62A19AE6C4}"/>
          </ac:spMkLst>
        </pc:spChg>
        <pc:spChg chg="del">
          <ac:chgData name="Erina Maulidha" userId="e7a0427aa4fc5d45" providerId="LiveId" clId="{41A47CA3-C3DF-4277-95FB-9BA5D650A6A2}" dt="2024-08-20T03:20:35.937" v="82" actId="478"/>
          <ac:spMkLst>
            <pc:docMk/>
            <pc:sldMk cId="661490163" sldId="264"/>
            <ac:spMk id="6" creationId="{8853A580-4230-A81F-0682-9230296B07AD}"/>
          </ac:spMkLst>
        </pc:spChg>
        <pc:spChg chg="del">
          <ac:chgData name="Erina Maulidha" userId="e7a0427aa4fc5d45" providerId="LiveId" clId="{41A47CA3-C3DF-4277-95FB-9BA5D650A6A2}" dt="2024-08-20T03:20:35.937" v="82" actId="478"/>
          <ac:spMkLst>
            <pc:docMk/>
            <pc:sldMk cId="661490163" sldId="264"/>
            <ac:spMk id="7" creationId="{DEC823C8-04C1-DF7D-3E35-021F9DC3860F}"/>
          </ac:spMkLst>
        </pc:spChg>
        <pc:picChg chg="add mod">
          <ac:chgData name="Erina Maulidha" userId="e7a0427aa4fc5d45" providerId="LiveId" clId="{41A47CA3-C3DF-4277-95FB-9BA5D650A6A2}" dt="2024-08-20T03:20:54.769" v="86" actId="14100"/>
          <ac:picMkLst>
            <pc:docMk/>
            <pc:sldMk cId="661490163" sldId="264"/>
            <ac:picMk id="2" creationId="{1EFC0240-5ED7-69F8-289E-C2E4979DA426}"/>
          </ac:picMkLst>
        </pc:picChg>
        <pc:picChg chg="del">
          <ac:chgData name="Erina Maulidha" userId="e7a0427aa4fc5d45" providerId="LiveId" clId="{41A47CA3-C3DF-4277-95FB-9BA5D650A6A2}" dt="2024-08-20T03:20:35.937" v="82" actId="478"/>
          <ac:picMkLst>
            <pc:docMk/>
            <pc:sldMk cId="661490163" sldId="264"/>
            <ac:picMk id="8" creationId="{A7F43488-2F17-5D17-BD0B-0C11855FA622}"/>
          </ac:picMkLst>
        </pc:picChg>
      </pc:sldChg>
      <pc:sldChg chg="addSp delSp modSp add mod delAnim modAnim">
        <pc:chgData name="Erina Maulidha" userId="e7a0427aa4fc5d45" providerId="LiveId" clId="{41A47CA3-C3DF-4277-95FB-9BA5D650A6A2}" dt="2024-08-20T03:21:52.079" v="92" actId="1076"/>
        <pc:sldMkLst>
          <pc:docMk/>
          <pc:sldMk cId="1774437049" sldId="265"/>
        </pc:sldMkLst>
        <pc:spChg chg="del">
          <ac:chgData name="Erina Maulidha" userId="e7a0427aa4fc5d45" providerId="LiveId" clId="{41A47CA3-C3DF-4277-95FB-9BA5D650A6A2}" dt="2024-08-20T03:21:33.152" v="88" actId="478"/>
          <ac:spMkLst>
            <pc:docMk/>
            <pc:sldMk cId="1774437049" sldId="265"/>
            <ac:spMk id="3" creationId="{62BC68A0-83FD-A6E5-5C74-8DE8D9F6FE53}"/>
          </ac:spMkLst>
        </pc:spChg>
        <pc:spChg chg="add mod">
          <ac:chgData name="Erina Maulidha" userId="e7a0427aa4fc5d45" providerId="LiveId" clId="{41A47CA3-C3DF-4277-95FB-9BA5D650A6A2}" dt="2024-08-20T03:21:52.079" v="92" actId="1076"/>
          <ac:spMkLst>
            <pc:docMk/>
            <pc:sldMk cId="1774437049" sldId="265"/>
            <ac:spMk id="5" creationId="{26D41659-6BE2-EEE7-A38F-047A123008E3}"/>
          </ac:spMkLst>
        </pc:spChg>
        <pc:graphicFrameChg chg="add mod">
          <ac:chgData name="Erina Maulidha" userId="e7a0427aa4fc5d45" providerId="LiveId" clId="{41A47CA3-C3DF-4277-95FB-9BA5D650A6A2}" dt="2024-08-20T03:21:52.079" v="92" actId="1076"/>
          <ac:graphicFrameMkLst>
            <pc:docMk/>
            <pc:sldMk cId="1774437049" sldId="265"/>
            <ac:graphicFrameMk id="4" creationId="{F979FC4F-7CBD-B8A7-1267-902D740CD964}"/>
          </ac:graphicFrameMkLst>
        </pc:graphicFrameChg>
        <pc:picChg chg="del">
          <ac:chgData name="Erina Maulidha" userId="e7a0427aa4fc5d45" providerId="LiveId" clId="{41A47CA3-C3DF-4277-95FB-9BA5D650A6A2}" dt="2024-08-20T03:21:33.152" v="88" actId="478"/>
          <ac:picMkLst>
            <pc:docMk/>
            <pc:sldMk cId="1774437049" sldId="265"/>
            <ac:picMk id="2" creationId="{1EFC0240-5ED7-69F8-289E-C2E4979DA426}"/>
          </ac:picMkLst>
        </pc:picChg>
      </pc:sldChg>
      <pc:sldChg chg="addSp delSp modSp add mod delAnim modAnim">
        <pc:chgData name="Erina Maulidha" userId="e7a0427aa4fc5d45" providerId="LiveId" clId="{41A47CA3-C3DF-4277-95FB-9BA5D650A6A2}" dt="2024-08-20T04:25:26.937" v="287" actId="1076"/>
        <pc:sldMkLst>
          <pc:docMk/>
          <pc:sldMk cId="3855655367" sldId="266"/>
        </pc:sldMkLst>
        <pc:spChg chg="add mod">
          <ac:chgData name="Erina Maulidha" userId="e7a0427aa4fc5d45" providerId="LiveId" clId="{41A47CA3-C3DF-4277-95FB-9BA5D650A6A2}" dt="2024-08-20T03:22:23.757" v="95"/>
          <ac:spMkLst>
            <pc:docMk/>
            <pc:sldMk cId="3855655367" sldId="266"/>
            <ac:spMk id="2" creationId="{0AD50481-1A81-6FC4-B2D4-5FA02606A70B}"/>
          </ac:spMkLst>
        </pc:spChg>
        <pc:spChg chg="add mod">
          <ac:chgData name="Erina Maulidha" userId="e7a0427aa4fc5d45" providerId="LiveId" clId="{41A47CA3-C3DF-4277-95FB-9BA5D650A6A2}" dt="2024-08-20T03:22:23.757" v="95"/>
          <ac:spMkLst>
            <pc:docMk/>
            <pc:sldMk cId="3855655367" sldId="266"/>
            <ac:spMk id="3" creationId="{B5215E7E-EA7B-97C8-2BC8-42A33D81A420}"/>
          </ac:spMkLst>
        </pc:spChg>
        <pc:spChg chg="del">
          <ac:chgData name="Erina Maulidha" userId="e7a0427aa4fc5d45" providerId="LiveId" clId="{41A47CA3-C3DF-4277-95FB-9BA5D650A6A2}" dt="2024-08-20T03:22:06.470" v="94" actId="478"/>
          <ac:spMkLst>
            <pc:docMk/>
            <pc:sldMk cId="3855655367" sldId="266"/>
            <ac:spMk id="5" creationId="{26D41659-6BE2-EEE7-A38F-047A123008E3}"/>
          </ac:spMkLst>
        </pc:spChg>
        <pc:spChg chg="add mod">
          <ac:chgData name="Erina Maulidha" userId="e7a0427aa4fc5d45" providerId="LiveId" clId="{41A47CA3-C3DF-4277-95FB-9BA5D650A6A2}" dt="2024-08-20T03:22:23.757" v="95"/>
          <ac:spMkLst>
            <pc:docMk/>
            <pc:sldMk cId="3855655367" sldId="266"/>
            <ac:spMk id="6" creationId="{A52C7E04-CBA1-9774-E585-608D0751CFDA}"/>
          </ac:spMkLst>
        </pc:spChg>
        <pc:spChg chg="add mod">
          <ac:chgData name="Erina Maulidha" userId="e7a0427aa4fc5d45" providerId="LiveId" clId="{41A47CA3-C3DF-4277-95FB-9BA5D650A6A2}" dt="2024-08-20T03:22:23.757" v="95"/>
          <ac:spMkLst>
            <pc:docMk/>
            <pc:sldMk cId="3855655367" sldId="266"/>
            <ac:spMk id="7" creationId="{661723DA-440F-BBEE-7FEB-DD0F6AC005D3}"/>
          </ac:spMkLst>
        </pc:spChg>
        <pc:spChg chg="add mod">
          <ac:chgData name="Erina Maulidha" userId="e7a0427aa4fc5d45" providerId="LiveId" clId="{41A47CA3-C3DF-4277-95FB-9BA5D650A6A2}" dt="2024-08-20T04:25:26.937" v="287" actId="1076"/>
          <ac:spMkLst>
            <pc:docMk/>
            <pc:sldMk cId="3855655367" sldId="266"/>
            <ac:spMk id="8" creationId="{09F26FB2-7F7C-02D2-DB78-3562CD120CB9}"/>
          </ac:spMkLst>
        </pc:spChg>
        <pc:spChg chg="add mod">
          <ac:chgData name="Erina Maulidha" userId="e7a0427aa4fc5d45" providerId="LiveId" clId="{41A47CA3-C3DF-4277-95FB-9BA5D650A6A2}" dt="2024-08-20T03:22:23.757" v="95"/>
          <ac:spMkLst>
            <pc:docMk/>
            <pc:sldMk cId="3855655367" sldId="266"/>
            <ac:spMk id="9" creationId="{F04255FC-BB6C-ABCC-2A41-7C5EFE5B9A69}"/>
          </ac:spMkLst>
        </pc:spChg>
        <pc:spChg chg="add mod">
          <ac:chgData name="Erina Maulidha" userId="e7a0427aa4fc5d45" providerId="LiveId" clId="{41A47CA3-C3DF-4277-95FB-9BA5D650A6A2}" dt="2024-08-20T03:22:23.757" v="95"/>
          <ac:spMkLst>
            <pc:docMk/>
            <pc:sldMk cId="3855655367" sldId="266"/>
            <ac:spMk id="12" creationId="{2AD94189-76C9-AC27-2F52-1A5ED31874C8}"/>
          </ac:spMkLst>
        </pc:spChg>
        <pc:spChg chg="add mod">
          <ac:chgData name="Erina Maulidha" userId="e7a0427aa4fc5d45" providerId="LiveId" clId="{41A47CA3-C3DF-4277-95FB-9BA5D650A6A2}" dt="2024-08-20T03:22:23.757" v="95"/>
          <ac:spMkLst>
            <pc:docMk/>
            <pc:sldMk cId="3855655367" sldId="266"/>
            <ac:spMk id="17" creationId="{DB859B20-EF26-1081-548B-C0D7F5580F6B}"/>
          </ac:spMkLst>
        </pc:spChg>
        <pc:spChg chg="add mod">
          <ac:chgData name="Erina Maulidha" userId="e7a0427aa4fc5d45" providerId="LiveId" clId="{41A47CA3-C3DF-4277-95FB-9BA5D650A6A2}" dt="2024-08-20T03:22:23.757" v="95"/>
          <ac:spMkLst>
            <pc:docMk/>
            <pc:sldMk cId="3855655367" sldId="266"/>
            <ac:spMk id="18" creationId="{71EA8728-4132-A718-60E2-99A8E69CB9D8}"/>
          </ac:spMkLst>
        </pc:spChg>
        <pc:graphicFrameChg chg="del">
          <ac:chgData name="Erina Maulidha" userId="e7a0427aa4fc5d45" providerId="LiveId" clId="{41A47CA3-C3DF-4277-95FB-9BA5D650A6A2}" dt="2024-08-20T03:22:06.470" v="94" actId="478"/>
          <ac:graphicFrameMkLst>
            <pc:docMk/>
            <pc:sldMk cId="3855655367" sldId="266"/>
            <ac:graphicFrameMk id="4" creationId="{F979FC4F-7CBD-B8A7-1267-902D740CD964}"/>
          </ac:graphicFrameMkLst>
        </pc:graphicFrameChg>
        <pc:picChg chg="add mod">
          <ac:chgData name="Erina Maulidha" userId="e7a0427aa4fc5d45" providerId="LiveId" clId="{41A47CA3-C3DF-4277-95FB-9BA5D650A6A2}" dt="2024-08-20T03:22:23.757" v="95"/>
          <ac:picMkLst>
            <pc:docMk/>
            <pc:sldMk cId="3855655367" sldId="266"/>
            <ac:picMk id="10" creationId="{7CCEE4D6-CF75-E9F6-F454-6AC1A207255A}"/>
          </ac:picMkLst>
        </pc:picChg>
        <pc:picChg chg="add mod">
          <ac:chgData name="Erina Maulidha" userId="e7a0427aa4fc5d45" providerId="LiveId" clId="{41A47CA3-C3DF-4277-95FB-9BA5D650A6A2}" dt="2024-08-20T03:22:23.757" v="95"/>
          <ac:picMkLst>
            <pc:docMk/>
            <pc:sldMk cId="3855655367" sldId="266"/>
            <ac:picMk id="14" creationId="{F97C3B57-C2C3-485D-1221-1A84B478D853}"/>
          </ac:picMkLst>
        </pc:picChg>
        <pc:cxnChg chg="add mod">
          <ac:chgData name="Erina Maulidha" userId="e7a0427aa4fc5d45" providerId="LiveId" clId="{41A47CA3-C3DF-4277-95FB-9BA5D650A6A2}" dt="2024-08-20T03:22:23.757" v="95"/>
          <ac:cxnSpMkLst>
            <pc:docMk/>
            <pc:sldMk cId="3855655367" sldId="266"/>
            <ac:cxnSpMk id="11" creationId="{C0A27D34-F4FC-7D86-4AFE-A97230821F9F}"/>
          </ac:cxnSpMkLst>
        </pc:cxnChg>
        <pc:cxnChg chg="add mod">
          <ac:chgData name="Erina Maulidha" userId="e7a0427aa4fc5d45" providerId="LiveId" clId="{41A47CA3-C3DF-4277-95FB-9BA5D650A6A2}" dt="2024-08-20T03:22:23.757" v="95"/>
          <ac:cxnSpMkLst>
            <pc:docMk/>
            <pc:sldMk cId="3855655367" sldId="266"/>
            <ac:cxnSpMk id="13" creationId="{771770AB-C06C-3C05-16A2-744D94316772}"/>
          </ac:cxnSpMkLst>
        </pc:cxnChg>
        <pc:cxnChg chg="add mod">
          <ac:chgData name="Erina Maulidha" userId="e7a0427aa4fc5d45" providerId="LiveId" clId="{41A47CA3-C3DF-4277-95FB-9BA5D650A6A2}" dt="2024-08-20T03:22:23.757" v="95"/>
          <ac:cxnSpMkLst>
            <pc:docMk/>
            <pc:sldMk cId="3855655367" sldId="266"/>
            <ac:cxnSpMk id="15" creationId="{8E02B696-D3F8-1E19-F58A-F10908F3C98F}"/>
          </ac:cxnSpMkLst>
        </pc:cxnChg>
        <pc:cxnChg chg="add mod">
          <ac:chgData name="Erina Maulidha" userId="e7a0427aa4fc5d45" providerId="LiveId" clId="{41A47CA3-C3DF-4277-95FB-9BA5D650A6A2}" dt="2024-08-20T03:22:23.757" v="95"/>
          <ac:cxnSpMkLst>
            <pc:docMk/>
            <pc:sldMk cId="3855655367" sldId="266"/>
            <ac:cxnSpMk id="16" creationId="{D1D07ECF-E08D-7D20-7EA0-E3F0942864B5}"/>
          </ac:cxnSpMkLst>
        </pc:cxnChg>
      </pc:sldChg>
      <pc:sldChg chg="addSp delSp modSp add mod delAnim modAnim">
        <pc:chgData name="Erina Maulidha" userId="e7a0427aa4fc5d45" providerId="LiveId" clId="{41A47CA3-C3DF-4277-95FB-9BA5D650A6A2}" dt="2024-08-20T04:25:44.340" v="291" actId="113"/>
        <pc:sldMkLst>
          <pc:docMk/>
          <pc:sldMk cId="2229671900" sldId="267"/>
        </pc:sldMkLst>
        <pc:spChg chg="del">
          <ac:chgData name="Erina Maulidha" userId="e7a0427aa4fc5d45" providerId="LiveId" clId="{41A47CA3-C3DF-4277-95FB-9BA5D650A6A2}" dt="2024-08-20T03:23:01.388" v="97" actId="478"/>
          <ac:spMkLst>
            <pc:docMk/>
            <pc:sldMk cId="2229671900" sldId="267"/>
            <ac:spMk id="2" creationId="{0AD50481-1A81-6FC4-B2D4-5FA02606A70B}"/>
          </ac:spMkLst>
        </pc:spChg>
        <pc:spChg chg="del">
          <ac:chgData name="Erina Maulidha" userId="e7a0427aa4fc5d45" providerId="LiveId" clId="{41A47CA3-C3DF-4277-95FB-9BA5D650A6A2}" dt="2024-08-20T03:23:01.388" v="97" actId="478"/>
          <ac:spMkLst>
            <pc:docMk/>
            <pc:sldMk cId="2229671900" sldId="267"/>
            <ac:spMk id="3" creationId="{B5215E7E-EA7B-97C8-2BC8-42A33D81A420}"/>
          </ac:spMkLst>
        </pc:spChg>
        <pc:spChg chg="add mod">
          <ac:chgData name="Erina Maulidha" userId="e7a0427aa4fc5d45" providerId="LiveId" clId="{41A47CA3-C3DF-4277-95FB-9BA5D650A6A2}" dt="2024-08-20T03:23:38.776" v="112" actId="1076"/>
          <ac:spMkLst>
            <pc:docMk/>
            <pc:sldMk cId="2229671900" sldId="267"/>
            <ac:spMk id="5" creationId="{B1DD43AF-5EA9-081B-8F47-BA534ACBAA42}"/>
          </ac:spMkLst>
        </pc:spChg>
        <pc:spChg chg="del">
          <ac:chgData name="Erina Maulidha" userId="e7a0427aa4fc5d45" providerId="LiveId" clId="{41A47CA3-C3DF-4277-95FB-9BA5D650A6A2}" dt="2024-08-20T03:23:01.388" v="97" actId="478"/>
          <ac:spMkLst>
            <pc:docMk/>
            <pc:sldMk cId="2229671900" sldId="267"/>
            <ac:spMk id="6" creationId="{A52C7E04-CBA1-9774-E585-608D0751CFDA}"/>
          </ac:spMkLst>
        </pc:spChg>
        <pc:spChg chg="del">
          <ac:chgData name="Erina Maulidha" userId="e7a0427aa4fc5d45" providerId="LiveId" clId="{41A47CA3-C3DF-4277-95FB-9BA5D650A6A2}" dt="2024-08-20T03:23:01.388" v="97" actId="478"/>
          <ac:spMkLst>
            <pc:docMk/>
            <pc:sldMk cId="2229671900" sldId="267"/>
            <ac:spMk id="7" creationId="{661723DA-440F-BBEE-7FEB-DD0F6AC005D3}"/>
          </ac:spMkLst>
        </pc:spChg>
        <pc:spChg chg="del">
          <ac:chgData name="Erina Maulidha" userId="e7a0427aa4fc5d45" providerId="LiveId" clId="{41A47CA3-C3DF-4277-95FB-9BA5D650A6A2}" dt="2024-08-20T03:23:01.388" v="97" actId="478"/>
          <ac:spMkLst>
            <pc:docMk/>
            <pc:sldMk cId="2229671900" sldId="267"/>
            <ac:spMk id="8" creationId="{09F26FB2-7F7C-02D2-DB78-3562CD120CB9}"/>
          </ac:spMkLst>
        </pc:spChg>
        <pc:spChg chg="del">
          <ac:chgData name="Erina Maulidha" userId="e7a0427aa4fc5d45" providerId="LiveId" clId="{41A47CA3-C3DF-4277-95FB-9BA5D650A6A2}" dt="2024-08-20T03:23:01.388" v="97" actId="478"/>
          <ac:spMkLst>
            <pc:docMk/>
            <pc:sldMk cId="2229671900" sldId="267"/>
            <ac:spMk id="9" creationId="{F04255FC-BB6C-ABCC-2A41-7C5EFE5B9A69}"/>
          </ac:spMkLst>
        </pc:spChg>
        <pc:spChg chg="del">
          <ac:chgData name="Erina Maulidha" userId="e7a0427aa4fc5d45" providerId="LiveId" clId="{41A47CA3-C3DF-4277-95FB-9BA5D650A6A2}" dt="2024-08-20T03:23:01.388" v="97" actId="478"/>
          <ac:spMkLst>
            <pc:docMk/>
            <pc:sldMk cId="2229671900" sldId="267"/>
            <ac:spMk id="12" creationId="{2AD94189-76C9-AC27-2F52-1A5ED31874C8}"/>
          </ac:spMkLst>
        </pc:spChg>
        <pc:spChg chg="del">
          <ac:chgData name="Erina Maulidha" userId="e7a0427aa4fc5d45" providerId="LiveId" clId="{41A47CA3-C3DF-4277-95FB-9BA5D650A6A2}" dt="2024-08-20T03:23:01.388" v="97" actId="478"/>
          <ac:spMkLst>
            <pc:docMk/>
            <pc:sldMk cId="2229671900" sldId="267"/>
            <ac:spMk id="17" creationId="{DB859B20-EF26-1081-548B-C0D7F5580F6B}"/>
          </ac:spMkLst>
        </pc:spChg>
        <pc:spChg chg="del">
          <ac:chgData name="Erina Maulidha" userId="e7a0427aa4fc5d45" providerId="LiveId" clId="{41A47CA3-C3DF-4277-95FB-9BA5D650A6A2}" dt="2024-08-20T03:23:01.388" v="97" actId="478"/>
          <ac:spMkLst>
            <pc:docMk/>
            <pc:sldMk cId="2229671900" sldId="267"/>
            <ac:spMk id="18" creationId="{71EA8728-4132-A718-60E2-99A8E69CB9D8}"/>
          </ac:spMkLst>
        </pc:spChg>
        <pc:spChg chg="add mod">
          <ac:chgData name="Erina Maulidha" userId="e7a0427aa4fc5d45" providerId="LiveId" clId="{41A47CA3-C3DF-4277-95FB-9BA5D650A6A2}" dt="2024-08-20T04:25:44.340" v="291" actId="113"/>
          <ac:spMkLst>
            <pc:docMk/>
            <pc:sldMk cId="2229671900" sldId="267"/>
            <ac:spMk id="19" creationId="{A5C835E7-26D4-1030-BD32-98F530ED9F66}"/>
          </ac:spMkLst>
        </pc:spChg>
        <pc:picChg chg="add mod">
          <ac:chgData name="Erina Maulidha" userId="e7a0427aa4fc5d45" providerId="LiveId" clId="{41A47CA3-C3DF-4277-95FB-9BA5D650A6A2}" dt="2024-08-20T03:23:33.524" v="111" actId="1076"/>
          <ac:picMkLst>
            <pc:docMk/>
            <pc:sldMk cId="2229671900" sldId="267"/>
            <ac:picMk id="4" creationId="{1A264559-7C9A-7F47-1E59-767F9AFCDE8F}"/>
          </ac:picMkLst>
        </pc:picChg>
        <pc:picChg chg="del">
          <ac:chgData name="Erina Maulidha" userId="e7a0427aa4fc5d45" providerId="LiveId" clId="{41A47CA3-C3DF-4277-95FB-9BA5D650A6A2}" dt="2024-08-20T03:23:01.388" v="97" actId="478"/>
          <ac:picMkLst>
            <pc:docMk/>
            <pc:sldMk cId="2229671900" sldId="267"/>
            <ac:picMk id="10" creationId="{7CCEE4D6-CF75-E9F6-F454-6AC1A207255A}"/>
          </ac:picMkLst>
        </pc:picChg>
        <pc:picChg chg="del">
          <ac:chgData name="Erina Maulidha" userId="e7a0427aa4fc5d45" providerId="LiveId" clId="{41A47CA3-C3DF-4277-95FB-9BA5D650A6A2}" dt="2024-08-20T03:23:01.388" v="97" actId="478"/>
          <ac:picMkLst>
            <pc:docMk/>
            <pc:sldMk cId="2229671900" sldId="267"/>
            <ac:picMk id="14" creationId="{F97C3B57-C2C3-485D-1221-1A84B478D853}"/>
          </ac:picMkLst>
        </pc:picChg>
        <pc:cxnChg chg="del">
          <ac:chgData name="Erina Maulidha" userId="e7a0427aa4fc5d45" providerId="LiveId" clId="{41A47CA3-C3DF-4277-95FB-9BA5D650A6A2}" dt="2024-08-20T03:23:01.388" v="97" actId="478"/>
          <ac:cxnSpMkLst>
            <pc:docMk/>
            <pc:sldMk cId="2229671900" sldId="267"/>
            <ac:cxnSpMk id="11" creationId="{C0A27D34-F4FC-7D86-4AFE-A97230821F9F}"/>
          </ac:cxnSpMkLst>
        </pc:cxnChg>
        <pc:cxnChg chg="del mod">
          <ac:chgData name="Erina Maulidha" userId="e7a0427aa4fc5d45" providerId="LiveId" clId="{41A47CA3-C3DF-4277-95FB-9BA5D650A6A2}" dt="2024-08-20T03:23:01.388" v="97" actId="478"/>
          <ac:cxnSpMkLst>
            <pc:docMk/>
            <pc:sldMk cId="2229671900" sldId="267"/>
            <ac:cxnSpMk id="13" creationId="{771770AB-C06C-3C05-16A2-744D94316772}"/>
          </ac:cxnSpMkLst>
        </pc:cxnChg>
        <pc:cxnChg chg="del">
          <ac:chgData name="Erina Maulidha" userId="e7a0427aa4fc5d45" providerId="LiveId" clId="{41A47CA3-C3DF-4277-95FB-9BA5D650A6A2}" dt="2024-08-20T03:23:01.388" v="97" actId="478"/>
          <ac:cxnSpMkLst>
            <pc:docMk/>
            <pc:sldMk cId="2229671900" sldId="267"/>
            <ac:cxnSpMk id="15" creationId="{8E02B696-D3F8-1E19-F58A-F10908F3C98F}"/>
          </ac:cxnSpMkLst>
        </pc:cxnChg>
        <pc:cxnChg chg="del">
          <ac:chgData name="Erina Maulidha" userId="e7a0427aa4fc5d45" providerId="LiveId" clId="{41A47CA3-C3DF-4277-95FB-9BA5D650A6A2}" dt="2024-08-20T03:23:01.388" v="97" actId="478"/>
          <ac:cxnSpMkLst>
            <pc:docMk/>
            <pc:sldMk cId="2229671900" sldId="267"/>
            <ac:cxnSpMk id="16" creationId="{D1D07ECF-E08D-7D20-7EA0-E3F0942864B5}"/>
          </ac:cxnSpMkLst>
        </pc:cxnChg>
      </pc:sldChg>
      <pc:sldChg chg="addSp modSp add modAnim">
        <pc:chgData name="Erina Maulidha" userId="e7a0427aa4fc5d45" providerId="LiveId" clId="{41A47CA3-C3DF-4277-95FB-9BA5D650A6A2}" dt="2024-08-20T04:02:42.620" v="146"/>
        <pc:sldMkLst>
          <pc:docMk/>
          <pc:sldMk cId="4083111106" sldId="268"/>
        </pc:sldMkLst>
        <pc:spChg chg="add mod">
          <ac:chgData name="Erina Maulidha" userId="e7a0427aa4fc5d45" providerId="LiveId" clId="{41A47CA3-C3DF-4277-95FB-9BA5D650A6A2}" dt="2024-08-20T04:02:42.620" v="146"/>
          <ac:spMkLst>
            <pc:docMk/>
            <pc:sldMk cId="4083111106" sldId="268"/>
            <ac:spMk id="7" creationId="{F2860EC0-57CE-63BE-5B3A-321D86142638}"/>
          </ac:spMkLst>
        </pc:spChg>
        <pc:spChg chg="add mod">
          <ac:chgData name="Erina Maulidha" userId="e7a0427aa4fc5d45" providerId="LiveId" clId="{41A47CA3-C3DF-4277-95FB-9BA5D650A6A2}" dt="2024-08-20T04:02:42.620" v="146"/>
          <ac:spMkLst>
            <pc:docMk/>
            <pc:sldMk cId="4083111106" sldId="268"/>
            <ac:spMk id="8" creationId="{C7FB2947-6F4B-80A7-0E9D-DA9BF3AFF0B3}"/>
          </ac:spMkLst>
        </pc:spChg>
        <pc:spChg chg="add mod">
          <ac:chgData name="Erina Maulidha" userId="e7a0427aa4fc5d45" providerId="LiveId" clId="{41A47CA3-C3DF-4277-95FB-9BA5D650A6A2}" dt="2024-08-20T04:02:42.620" v="146"/>
          <ac:spMkLst>
            <pc:docMk/>
            <pc:sldMk cId="4083111106" sldId="268"/>
            <ac:spMk id="9" creationId="{2449AD81-8E01-075C-AFC0-F08D7510BFFD}"/>
          </ac:spMkLst>
        </pc:spChg>
        <pc:spChg chg="add mod">
          <ac:chgData name="Erina Maulidha" userId="e7a0427aa4fc5d45" providerId="LiveId" clId="{41A47CA3-C3DF-4277-95FB-9BA5D650A6A2}" dt="2024-08-20T04:02:42.620" v="146"/>
          <ac:spMkLst>
            <pc:docMk/>
            <pc:sldMk cId="4083111106" sldId="268"/>
            <ac:spMk id="10" creationId="{6C171352-63F2-32C4-970B-C671AC094ECB}"/>
          </ac:spMkLst>
        </pc:spChg>
        <pc:spChg chg="add mod">
          <ac:chgData name="Erina Maulidha" userId="e7a0427aa4fc5d45" providerId="LiveId" clId="{41A47CA3-C3DF-4277-95FB-9BA5D650A6A2}" dt="2024-08-20T04:02:42.620" v="146"/>
          <ac:spMkLst>
            <pc:docMk/>
            <pc:sldMk cId="4083111106" sldId="268"/>
            <ac:spMk id="11" creationId="{8EFBD7AA-FDF8-9407-3CB1-87F3F67DF6F9}"/>
          </ac:spMkLst>
        </pc:spChg>
        <pc:spChg chg="add mod">
          <ac:chgData name="Erina Maulidha" userId="e7a0427aa4fc5d45" providerId="LiveId" clId="{41A47CA3-C3DF-4277-95FB-9BA5D650A6A2}" dt="2024-08-20T04:02:42.620" v="146"/>
          <ac:spMkLst>
            <pc:docMk/>
            <pc:sldMk cId="4083111106" sldId="268"/>
            <ac:spMk id="12" creationId="{CF56F877-CFB6-79CB-257D-7815B8911EC1}"/>
          </ac:spMkLst>
        </pc:spChg>
        <pc:spChg chg="add mod">
          <ac:chgData name="Erina Maulidha" userId="e7a0427aa4fc5d45" providerId="LiveId" clId="{41A47CA3-C3DF-4277-95FB-9BA5D650A6A2}" dt="2024-08-20T04:02:42.620" v="146"/>
          <ac:spMkLst>
            <pc:docMk/>
            <pc:sldMk cId="4083111106" sldId="268"/>
            <ac:spMk id="13" creationId="{97C548C4-5948-A9B3-3FEE-C3AEF45C5D42}"/>
          </ac:spMkLst>
        </pc:spChg>
        <pc:spChg chg="add mod">
          <ac:chgData name="Erina Maulidha" userId="e7a0427aa4fc5d45" providerId="LiveId" clId="{41A47CA3-C3DF-4277-95FB-9BA5D650A6A2}" dt="2024-08-20T04:02:42.620" v="146"/>
          <ac:spMkLst>
            <pc:docMk/>
            <pc:sldMk cId="4083111106" sldId="268"/>
            <ac:spMk id="17" creationId="{DF3AAA47-EC33-0004-2F9D-2C99E508AA12}"/>
          </ac:spMkLst>
        </pc:spChg>
        <pc:spChg chg="add mod">
          <ac:chgData name="Erina Maulidha" userId="e7a0427aa4fc5d45" providerId="LiveId" clId="{41A47CA3-C3DF-4277-95FB-9BA5D650A6A2}" dt="2024-08-20T04:02:42.620" v="146"/>
          <ac:spMkLst>
            <pc:docMk/>
            <pc:sldMk cId="4083111106" sldId="268"/>
            <ac:spMk id="18" creationId="{F75A257B-5A92-7492-475F-E5CC69C8DCCA}"/>
          </ac:spMkLst>
        </pc:spChg>
        <pc:spChg chg="add mod">
          <ac:chgData name="Erina Maulidha" userId="e7a0427aa4fc5d45" providerId="LiveId" clId="{41A47CA3-C3DF-4277-95FB-9BA5D650A6A2}" dt="2024-08-20T04:02:42.620" v="146"/>
          <ac:spMkLst>
            <pc:docMk/>
            <pc:sldMk cId="4083111106" sldId="268"/>
            <ac:spMk id="19" creationId="{AB3EDBAC-A225-F942-F57B-1D48F024B95E}"/>
          </ac:spMkLst>
        </pc:spChg>
        <pc:spChg chg="add mod">
          <ac:chgData name="Erina Maulidha" userId="e7a0427aa4fc5d45" providerId="LiveId" clId="{41A47CA3-C3DF-4277-95FB-9BA5D650A6A2}" dt="2024-08-20T04:02:42.620" v="146"/>
          <ac:spMkLst>
            <pc:docMk/>
            <pc:sldMk cId="4083111106" sldId="268"/>
            <ac:spMk id="20" creationId="{A4BA649D-9CEF-9075-6406-B50F671A23F7}"/>
          </ac:spMkLst>
        </pc:spChg>
        <pc:spChg chg="add mod">
          <ac:chgData name="Erina Maulidha" userId="e7a0427aa4fc5d45" providerId="LiveId" clId="{41A47CA3-C3DF-4277-95FB-9BA5D650A6A2}" dt="2024-08-20T04:02:42.620" v="146"/>
          <ac:spMkLst>
            <pc:docMk/>
            <pc:sldMk cId="4083111106" sldId="268"/>
            <ac:spMk id="21" creationId="{3E7E4CD0-895F-3110-513F-A51B41ED6A56}"/>
          </ac:spMkLst>
        </pc:spChg>
        <pc:grpChg chg="add mod">
          <ac:chgData name="Erina Maulidha" userId="e7a0427aa4fc5d45" providerId="LiveId" clId="{41A47CA3-C3DF-4277-95FB-9BA5D650A6A2}" dt="2024-08-20T04:02:42.620" v="146"/>
          <ac:grpSpMkLst>
            <pc:docMk/>
            <pc:sldMk cId="4083111106" sldId="268"/>
            <ac:grpSpMk id="4" creationId="{92C48A22-AEB3-0D0C-ABCD-6F72A4A213B1}"/>
          </ac:grpSpMkLst>
        </pc:grpChg>
        <pc:picChg chg="add mod">
          <ac:chgData name="Erina Maulidha" userId="e7a0427aa4fc5d45" providerId="LiveId" clId="{41A47CA3-C3DF-4277-95FB-9BA5D650A6A2}" dt="2024-08-20T04:02:42.620" v="146"/>
          <ac:picMkLst>
            <pc:docMk/>
            <pc:sldMk cId="4083111106" sldId="268"/>
            <ac:picMk id="2" creationId="{AB7B2DD4-C068-9847-4FA7-025FF2D3BD34}"/>
          </ac:picMkLst>
        </pc:picChg>
        <pc:picChg chg="add mod">
          <ac:chgData name="Erina Maulidha" userId="e7a0427aa4fc5d45" providerId="LiveId" clId="{41A47CA3-C3DF-4277-95FB-9BA5D650A6A2}" dt="2024-08-20T04:02:42.620" v="146"/>
          <ac:picMkLst>
            <pc:docMk/>
            <pc:sldMk cId="4083111106" sldId="268"/>
            <ac:picMk id="3" creationId="{57179718-FB15-AF6E-E6B7-6F30CDA52444}"/>
          </ac:picMkLst>
        </pc:picChg>
        <pc:cxnChg chg="mod">
          <ac:chgData name="Erina Maulidha" userId="e7a0427aa4fc5d45" providerId="LiveId" clId="{41A47CA3-C3DF-4277-95FB-9BA5D650A6A2}" dt="2024-08-20T04:02:42.620" v="146"/>
          <ac:cxnSpMkLst>
            <pc:docMk/>
            <pc:sldMk cId="4083111106" sldId="268"/>
            <ac:cxnSpMk id="5" creationId="{275A56C0-D7AE-9BE0-5B06-8431D62B1F78}"/>
          </ac:cxnSpMkLst>
        </pc:cxnChg>
        <pc:cxnChg chg="mod">
          <ac:chgData name="Erina Maulidha" userId="e7a0427aa4fc5d45" providerId="LiveId" clId="{41A47CA3-C3DF-4277-95FB-9BA5D650A6A2}" dt="2024-08-20T04:02:42.620" v="146"/>
          <ac:cxnSpMkLst>
            <pc:docMk/>
            <pc:sldMk cId="4083111106" sldId="268"/>
            <ac:cxnSpMk id="6" creationId="{4BED0A60-F42B-5CEA-C5E3-FB8693DF9F83}"/>
          </ac:cxnSpMkLst>
        </pc:cxnChg>
        <pc:cxnChg chg="add mod">
          <ac:chgData name="Erina Maulidha" userId="e7a0427aa4fc5d45" providerId="LiveId" clId="{41A47CA3-C3DF-4277-95FB-9BA5D650A6A2}" dt="2024-08-20T04:02:42.620" v="146"/>
          <ac:cxnSpMkLst>
            <pc:docMk/>
            <pc:sldMk cId="4083111106" sldId="268"/>
            <ac:cxnSpMk id="14" creationId="{07B4F781-03D0-0B7E-ABB6-07EFB2124887}"/>
          </ac:cxnSpMkLst>
        </pc:cxnChg>
        <pc:cxnChg chg="add mod">
          <ac:chgData name="Erina Maulidha" userId="e7a0427aa4fc5d45" providerId="LiveId" clId="{41A47CA3-C3DF-4277-95FB-9BA5D650A6A2}" dt="2024-08-20T04:02:42.620" v="146"/>
          <ac:cxnSpMkLst>
            <pc:docMk/>
            <pc:sldMk cId="4083111106" sldId="268"/>
            <ac:cxnSpMk id="15" creationId="{DC0DD6B8-0936-C5F8-5DD7-1E1423D4BC02}"/>
          </ac:cxnSpMkLst>
        </pc:cxnChg>
        <pc:cxnChg chg="add mod">
          <ac:chgData name="Erina Maulidha" userId="e7a0427aa4fc5d45" providerId="LiveId" clId="{41A47CA3-C3DF-4277-95FB-9BA5D650A6A2}" dt="2024-08-20T04:02:42.620" v="146"/>
          <ac:cxnSpMkLst>
            <pc:docMk/>
            <pc:sldMk cId="4083111106" sldId="268"/>
            <ac:cxnSpMk id="16" creationId="{65893B72-B967-98ED-65D0-CF41D5272272}"/>
          </ac:cxnSpMkLst>
        </pc:cxnChg>
      </pc:sldChg>
      <pc:sldChg chg="addSp delSp modSp add mod delAnim modAnim">
        <pc:chgData name="Erina Maulidha" userId="e7a0427aa4fc5d45" providerId="LiveId" clId="{41A47CA3-C3DF-4277-95FB-9BA5D650A6A2}" dt="2024-08-20T03:59:59.301" v="145" actId="1076"/>
        <pc:sldMkLst>
          <pc:docMk/>
          <pc:sldMk cId="2010195667" sldId="269"/>
        </pc:sldMkLst>
        <pc:spChg chg="add del mod">
          <ac:chgData name="Erina Maulidha" userId="e7a0427aa4fc5d45" providerId="LiveId" clId="{41A47CA3-C3DF-4277-95FB-9BA5D650A6A2}" dt="2024-08-20T03:59:39.161" v="141" actId="478"/>
          <ac:spMkLst>
            <pc:docMk/>
            <pc:sldMk cId="2010195667" sldId="269"/>
            <ac:spMk id="2" creationId="{77179711-DDED-B4E3-B44F-CFB7DDE07A05}"/>
          </ac:spMkLst>
        </pc:spChg>
        <pc:spChg chg="add del mod">
          <ac:chgData name="Erina Maulidha" userId="e7a0427aa4fc5d45" providerId="LiveId" clId="{41A47CA3-C3DF-4277-95FB-9BA5D650A6A2}" dt="2024-08-20T03:59:39.161" v="141" actId="478"/>
          <ac:spMkLst>
            <pc:docMk/>
            <pc:sldMk cId="2010195667" sldId="269"/>
            <ac:spMk id="3" creationId="{F4EA528D-DC39-95AC-9EFD-EDEDE6F6BA19}"/>
          </ac:spMkLst>
        </pc:spChg>
        <pc:spChg chg="add del mod">
          <ac:chgData name="Erina Maulidha" userId="e7a0427aa4fc5d45" providerId="LiveId" clId="{41A47CA3-C3DF-4277-95FB-9BA5D650A6A2}" dt="2024-08-20T03:59:39.161" v="141" actId="478"/>
          <ac:spMkLst>
            <pc:docMk/>
            <pc:sldMk cId="2010195667" sldId="269"/>
            <ac:spMk id="9" creationId="{12A5570C-9596-A266-6C64-08057255DF78}"/>
          </ac:spMkLst>
        </pc:spChg>
        <pc:spChg chg="add del mod">
          <ac:chgData name="Erina Maulidha" userId="e7a0427aa4fc5d45" providerId="LiveId" clId="{41A47CA3-C3DF-4277-95FB-9BA5D650A6A2}" dt="2024-08-20T03:59:39.161" v="141" actId="478"/>
          <ac:spMkLst>
            <pc:docMk/>
            <pc:sldMk cId="2010195667" sldId="269"/>
            <ac:spMk id="10" creationId="{FC8752AF-400D-6B2C-163F-7D5C50B253A0}"/>
          </ac:spMkLst>
        </pc:spChg>
        <pc:spChg chg="add del mod">
          <ac:chgData name="Erina Maulidha" userId="e7a0427aa4fc5d45" providerId="LiveId" clId="{41A47CA3-C3DF-4277-95FB-9BA5D650A6A2}" dt="2024-08-20T03:59:39.161" v="141" actId="478"/>
          <ac:spMkLst>
            <pc:docMk/>
            <pc:sldMk cId="2010195667" sldId="269"/>
            <ac:spMk id="11" creationId="{982AA053-0E1A-893C-41B2-8C3DA887E3FB}"/>
          </ac:spMkLst>
        </pc:spChg>
        <pc:spChg chg="add del mod">
          <ac:chgData name="Erina Maulidha" userId="e7a0427aa4fc5d45" providerId="LiveId" clId="{41A47CA3-C3DF-4277-95FB-9BA5D650A6A2}" dt="2024-08-20T03:59:39.161" v="141" actId="478"/>
          <ac:spMkLst>
            <pc:docMk/>
            <pc:sldMk cId="2010195667" sldId="269"/>
            <ac:spMk id="12" creationId="{07F933B5-3225-888B-D6D5-C57AD4FB6D8F}"/>
          </ac:spMkLst>
        </pc:spChg>
        <pc:spChg chg="add del mod">
          <ac:chgData name="Erina Maulidha" userId="e7a0427aa4fc5d45" providerId="LiveId" clId="{41A47CA3-C3DF-4277-95FB-9BA5D650A6A2}" dt="2024-08-20T03:59:39.161" v="141" actId="478"/>
          <ac:spMkLst>
            <pc:docMk/>
            <pc:sldMk cId="2010195667" sldId="269"/>
            <ac:spMk id="13" creationId="{B019F249-CBB3-0C8E-6FF9-7D980FBE674B}"/>
          </ac:spMkLst>
        </pc:spChg>
        <pc:spChg chg="add del mod">
          <ac:chgData name="Erina Maulidha" userId="e7a0427aa4fc5d45" providerId="LiveId" clId="{41A47CA3-C3DF-4277-95FB-9BA5D650A6A2}" dt="2024-08-20T03:59:39.161" v="141" actId="478"/>
          <ac:spMkLst>
            <pc:docMk/>
            <pc:sldMk cId="2010195667" sldId="269"/>
            <ac:spMk id="14" creationId="{0FC6D633-8379-808A-6048-D4D2906A325D}"/>
          </ac:spMkLst>
        </pc:spChg>
        <pc:spChg chg="add mod">
          <ac:chgData name="Erina Maulidha" userId="e7a0427aa4fc5d45" providerId="LiveId" clId="{41A47CA3-C3DF-4277-95FB-9BA5D650A6A2}" dt="2024-08-20T03:59:41.002" v="144" actId="27636"/>
          <ac:spMkLst>
            <pc:docMk/>
            <pc:sldMk cId="2010195667" sldId="269"/>
            <ac:spMk id="15" creationId="{35B0E3F3-CEED-F3BD-8CA8-F81E5716E9DF}"/>
          </ac:spMkLst>
        </pc:spChg>
        <pc:spChg chg="add mod">
          <ac:chgData name="Erina Maulidha" userId="e7a0427aa4fc5d45" providerId="LiveId" clId="{41A47CA3-C3DF-4277-95FB-9BA5D650A6A2}" dt="2024-08-20T03:59:59.301" v="145" actId="1076"/>
          <ac:spMkLst>
            <pc:docMk/>
            <pc:sldMk cId="2010195667" sldId="269"/>
            <ac:spMk id="16" creationId="{A62F46CD-B908-3F47-2816-C7E908C3F7C4}"/>
          </ac:spMkLst>
        </pc:spChg>
        <pc:spChg chg="add mod">
          <ac:chgData name="Erina Maulidha" userId="e7a0427aa4fc5d45" providerId="LiveId" clId="{41A47CA3-C3DF-4277-95FB-9BA5D650A6A2}" dt="2024-08-20T03:59:40.939" v="142"/>
          <ac:spMkLst>
            <pc:docMk/>
            <pc:sldMk cId="2010195667" sldId="269"/>
            <ac:spMk id="22" creationId="{09769AFA-A2C6-94D0-8348-616EBC94C703}"/>
          </ac:spMkLst>
        </pc:spChg>
        <pc:spChg chg="add mod">
          <ac:chgData name="Erina Maulidha" userId="e7a0427aa4fc5d45" providerId="LiveId" clId="{41A47CA3-C3DF-4277-95FB-9BA5D650A6A2}" dt="2024-08-20T03:59:40.939" v="142"/>
          <ac:spMkLst>
            <pc:docMk/>
            <pc:sldMk cId="2010195667" sldId="269"/>
            <ac:spMk id="23" creationId="{B407A320-CC24-15C8-8A93-BEB6D3357AA9}"/>
          </ac:spMkLst>
        </pc:spChg>
        <pc:spChg chg="add mod">
          <ac:chgData name="Erina Maulidha" userId="e7a0427aa4fc5d45" providerId="LiveId" clId="{41A47CA3-C3DF-4277-95FB-9BA5D650A6A2}" dt="2024-08-20T03:59:40.939" v="142"/>
          <ac:spMkLst>
            <pc:docMk/>
            <pc:sldMk cId="2010195667" sldId="269"/>
            <ac:spMk id="24" creationId="{5027944A-F97A-54CA-6C57-C08FFF295CC0}"/>
          </ac:spMkLst>
        </pc:spChg>
        <pc:spChg chg="add mod">
          <ac:chgData name="Erina Maulidha" userId="e7a0427aa4fc5d45" providerId="LiveId" clId="{41A47CA3-C3DF-4277-95FB-9BA5D650A6A2}" dt="2024-08-20T03:59:40.939" v="142"/>
          <ac:spMkLst>
            <pc:docMk/>
            <pc:sldMk cId="2010195667" sldId="269"/>
            <ac:spMk id="25" creationId="{9864889F-3917-DA40-AA33-9C9B9BFF8151}"/>
          </ac:spMkLst>
        </pc:spChg>
        <pc:spChg chg="add mod">
          <ac:chgData name="Erina Maulidha" userId="e7a0427aa4fc5d45" providerId="LiveId" clId="{41A47CA3-C3DF-4277-95FB-9BA5D650A6A2}" dt="2024-08-20T03:59:40.939" v="142"/>
          <ac:spMkLst>
            <pc:docMk/>
            <pc:sldMk cId="2010195667" sldId="269"/>
            <ac:spMk id="26" creationId="{EF81B52C-3556-3EAF-161B-298F29DE7122}"/>
          </ac:spMkLst>
        </pc:spChg>
        <pc:spChg chg="add mod">
          <ac:chgData name="Erina Maulidha" userId="e7a0427aa4fc5d45" providerId="LiveId" clId="{41A47CA3-C3DF-4277-95FB-9BA5D650A6A2}" dt="2024-08-20T03:59:40.939" v="142"/>
          <ac:spMkLst>
            <pc:docMk/>
            <pc:sldMk cId="2010195667" sldId="269"/>
            <ac:spMk id="27" creationId="{0303DD69-EFED-C4AE-A558-6F720459CAE1}"/>
          </ac:spMkLst>
        </pc:spChg>
        <pc:grpChg chg="add del mod">
          <ac:chgData name="Erina Maulidha" userId="e7a0427aa4fc5d45" providerId="LiveId" clId="{41A47CA3-C3DF-4277-95FB-9BA5D650A6A2}" dt="2024-08-20T03:59:39.161" v="141" actId="478"/>
          <ac:grpSpMkLst>
            <pc:docMk/>
            <pc:sldMk cId="2010195667" sldId="269"/>
            <ac:grpSpMk id="6" creationId="{BD1890AD-1052-3B68-232D-43B205DA7E5B}"/>
          </ac:grpSpMkLst>
        </pc:grpChg>
        <pc:grpChg chg="add mod">
          <ac:chgData name="Erina Maulidha" userId="e7a0427aa4fc5d45" providerId="LiveId" clId="{41A47CA3-C3DF-4277-95FB-9BA5D650A6A2}" dt="2024-08-20T03:59:40.939" v="142"/>
          <ac:grpSpMkLst>
            <pc:docMk/>
            <pc:sldMk cId="2010195667" sldId="269"/>
            <ac:grpSpMk id="19" creationId="{40B9C307-78C4-0492-CC0B-A6AEF599BA70}"/>
          </ac:grpSpMkLst>
        </pc:grpChg>
        <pc:picChg chg="add del mod">
          <ac:chgData name="Erina Maulidha" userId="e7a0427aa4fc5d45" providerId="LiveId" clId="{41A47CA3-C3DF-4277-95FB-9BA5D650A6A2}" dt="2024-08-20T03:59:39.161" v="141" actId="478"/>
          <ac:picMkLst>
            <pc:docMk/>
            <pc:sldMk cId="2010195667" sldId="269"/>
            <ac:picMk id="4" creationId="{85943AC0-191F-4C1C-2D62-94EF6667908D}"/>
          </ac:picMkLst>
        </pc:picChg>
        <pc:picChg chg="add del mod">
          <ac:chgData name="Erina Maulidha" userId="e7a0427aa4fc5d45" providerId="LiveId" clId="{41A47CA3-C3DF-4277-95FB-9BA5D650A6A2}" dt="2024-08-20T03:59:39.161" v="141" actId="478"/>
          <ac:picMkLst>
            <pc:docMk/>
            <pc:sldMk cId="2010195667" sldId="269"/>
            <ac:picMk id="5" creationId="{F8FEE09C-CD0B-F096-97B5-D6168230B38B}"/>
          </ac:picMkLst>
        </pc:picChg>
        <pc:picChg chg="add mod">
          <ac:chgData name="Erina Maulidha" userId="e7a0427aa4fc5d45" providerId="LiveId" clId="{41A47CA3-C3DF-4277-95FB-9BA5D650A6A2}" dt="2024-08-20T03:59:40.939" v="142"/>
          <ac:picMkLst>
            <pc:docMk/>
            <pc:sldMk cId="2010195667" sldId="269"/>
            <ac:picMk id="17" creationId="{415D882E-797A-B05A-7358-250B6FBA6B3A}"/>
          </ac:picMkLst>
        </pc:picChg>
        <pc:picChg chg="add mod">
          <ac:chgData name="Erina Maulidha" userId="e7a0427aa4fc5d45" providerId="LiveId" clId="{41A47CA3-C3DF-4277-95FB-9BA5D650A6A2}" dt="2024-08-20T03:59:40.939" v="142"/>
          <ac:picMkLst>
            <pc:docMk/>
            <pc:sldMk cId="2010195667" sldId="269"/>
            <ac:picMk id="18" creationId="{6834728A-2CDE-1A76-CF89-F7852A80A348}"/>
          </ac:picMkLst>
        </pc:picChg>
        <pc:cxnChg chg="mod">
          <ac:chgData name="Erina Maulidha" userId="e7a0427aa4fc5d45" providerId="LiveId" clId="{41A47CA3-C3DF-4277-95FB-9BA5D650A6A2}" dt="2024-08-20T03:51:40.353" v="134"/>
          <ac:cxnSpMkLst>
            <pc:docMk/>
            <pc:sldMk cId="2010195667" sldId="269"/>
            <ac:cxnSpMk id="7" creationId="{515157CD-63E0-AF23-EE2A-4B20F23723F9}"/>
          </ac:cxnSpMkLst>
        </pc:cxnChg>
        <pc:cxnChg chg="mod">
          <ac:chgData name="Erina Maulidha" userId="e7a0427aa4fc5d45" providerId="LiveId" clId="{41A47CA3-C3DF-4277-95FB-9BA5D650A6A2}" dt="2024-08-20T03:51:40.353" v="134"/>
          <ac:cxnSpMkLst>
            <pc:docMk/>
            <pc:sldMk cId="2010195667" sldId="269"/>
            <ac:cxnSpMk id="8" creationId="{818F8A6B-0CAA-B7C4-A5AC-FA1108768492}"/>
          </ac:cxnSpMkLst>
        </pc:cxnChg>
        <pc:cxnChg chg="mod">
          <ac:chgData name="Erina Maulidha" userId="e7a0427aa4fc5d45" providerId="LiveId" clId="{41A47CA3-C3DF-4277-95FB-9BA5D650A6A2}" dt="2024-08-20T03:59:40.939" v="142"/>
          <ac:cxnSpMkLst>
            <pc:docMk/>
            <pc:sldMk cId="2010195667" sldId="269"/>
            <ac:cxnSpMk id="20" creationId="{07497F6B-ABCC-A177-8C46-A0596A272EC4}"/>
          </ac:cxnSpMkLst>
        </pc:cxnChg>
        <pc:cxnChg chg="mod">
          <ac:chgData name="Erina Maulidha" userId="e7a0427aa4fc5d45" providerId="LiveId" clId="{41A47CA3-C3DF-4277-95FB-9BA5D650A6A2}" dt="2024-08-20T03:59:40.939" v="142"/>
          <ac:cxnSpMkLst>
            <pc:docMk/>
            <pc:sldMk cId="2010195667" sldId="269"/>
            <ac:cxnSpMk id="21" creationId="{F4F9AABB-E4DD-8E8C-BF67-8B0776DD1FEB}"/>
          </ac:cxnSpMkLst>
        </pc:cxnChg>
      </pc:sldChg>
      <pc:sldChg chg="addSp modSp add mod modAnim">
        <pc:chgData name="Erina Maulidha" userId="e7a0427aa4fc5d45" providerId="LiveId" clId="{41A47CA3-C3DF-4277-95FB-9BA5D650A6A2}" dt="2024-08-20T03:47:10.196" v="133" actId="1076"/>
        <pc:sldMkLst>
          <pc:docMk/>
          <pc:sldMk cId="2180450780" sldId="270"/>
        </pc:sldMkLst>
        <pc:spChg chg="add mod">
          <ac:chgData name="Erina Maulidha" userId="e7a0427aa4fc5d45" providerId="LiveId" clId="{41A47CA3-C3DF-4277-95FB-9BA5D650A6A2}" dt="2024-08-20T03:47:10.196" v="133" actId="1076"/>
          <ac:spMkLst>
            <pc:docMk/>
            <pc:sldMk cId="2180450780" sldId="270"/>
            <ac:spMk id="2" creationId="{6396ED5A-80A6-4D9B-3EE1-4D79DBDCEC5C}"/>
          </ac:spMkLst>
        </pc:spChg>
        <pc:spChg chg="add mod">
          <ac:chgData name="Erina Maulidha" userId="e7a0427aa4fc5d45" providerId="LiveId" clId="{41A47CA3-C3DF-4277-95FB-9BA5D650A6A2}" dt="2024-08-20T03:47:03.580" v="132" actId="1076"/>
          <ac:spMkLst>
            <pc:docMk/>
            <pc:sldMk cId="2180450780" sldId="270"/>
            <ac:spMk id="3" creationId="{AF964575-EA71-9566-9756-15283B909FF3}"/>
          </ac:spMkLst>
        </pc:spChg>
        <pc:spChg chg="add mod">
          <ac:chgData name="Erina Maulidha" userId="e7a0427aa4fc5d45" providerId="LiveId" clId="{41A47CA3-C3DF-4277-95FB-9BA5D650A6A2}" dt="2024-08-20T03:32:13.819" v="129"/>
          <ac:spMkLst>
            <pc:docMk/>
            <pc:sldMk cId="2180450780" sldId="270"/>
            <ac:spMk id="9" creationId="{CCCB2B0E-BCB2-D543-A168-D881A58B31C0}"/>
          </ac:spMkLst>
        </pc:spChg>
        <pc:spChg chg="add mod">
          <ac:chgData name="Erina Maulidha" userId="e7a0427aa4fc5d45" providerId="LiveId" clId="{41A47CA3-C3DF-4277-95FB-9BA5D650A6A2}" dt="2024-08-20T03:32:13.819" v="129"/>
          <ac:spMkLst>
            <pc:docMk/>
            <pc:sldMk cId="2180450780" sldId="270"/>
            <ac:spMk id="10" creationId="{554C131D-F5F8-2976-BB85-03BABADAC782}"/>
          </ac:spMkLst>
        </pc:spChg>
        <pc:spChg chg="add mod">
          <ac:chgData name="Erina Maulidha" userId="e7a0427aa4fc5d45" providerId="LiveId" clId="{41A47CA3-C3DF-4277-95FB-9BA5D650A6A2}" dt="2024-08-20T03:32:13.819" v="129"/>
          <ac:spMkLst>
            <pc:docMk/>
            <pc:sldMk cId="2180450780" sldId="270"/>
            <ac:spMk id="11" creationId="{0B7BD0A2-7D6E-CB17-9AF9-07FCA3D5D5E3}"/>
          </ac:spMkLst>
        </pc:spChg>
        <pc:spChg chg="add mod">
          <ac:chgData name="Erina Maulidha" userId="e7a0427aa4fc5d45" providerId="LiveId" clId="{41A47CA3-C3DF-4277-95FB-9BA5D650A6A2}" dt="2024-08-20T03:32:13.819" v="129"/>
          <ac:spMkLst>
            <pc:docMk/>
            <pc:sldMk cId="2180450780" sldId="270"/>
            <ac:spMk id="12" creationId="{A5780F57-371F-AED0-81A5-B2E4B2869DFA}"/>
          </ac:spMkLst>
        </pc:spChg>
        <pc:spChg chg="add mod">
          <ac:chgData name="Erina Maulidha" userId="e7a0427aa4fc5d45" providerId="LiveId" clId="{41A47CA3-C3DF-4277-95FB-9BA5D650A6A2}" dt="2024-08-20T03:32:13.819" v="129"/>
          <ac:spMkLst>
            <pc:docMk/>
            <pc:sldMk cId="2180450780" sldId="270"/>
            <ac:spMk id="13" creationId="{797F3620-CB1E-C76D-FE24-1B813F49F83F}"/>
          </ac:spMkLst>
        </pc:spChg>
        <pc:spChg chg="add mod">
          <ac:chgData name="Erina Maulidha" userId="e7a0427aa4fc5d45" providerId="LiveId" clId="{41A47CA3-C3DF-4277-95FB-9BA5D650A6A2}" dt="2024-08-20T03:32:13.819" v="129"/>
          <ac:spMkLst>
            <pc:docMk/>
            <pc:sldMk cId="2180450780" sldId="270"/>
            <ac:spMk id="14" creationId="{3B6CB604-40AD-2CA2-5E91-F2C075259621}"/>
          </ac:spMkLst>
        </pc:spChg>
        <pc:grpChg chg="add mod">
          <ac:chgData name="Erina Maulidha" userId="e7a0427aa4fc5d45" providerId="LiveId" clId="{41A47CA3-C3DF-4277-95FB-9BA5D650A6A2}" dt="2024-08-20T03:32:13.819" v="129"/>
          <ac:grpSpMkLst>
            <pc:docMk/>
            <pc:sldMk cId="2180450780" sldId="270"/>
            <ac:grpSpMk id="6" creationId="{B96ECEB7-ADD7-9ABC-818B-EBAA8078217A}"/>
          </ac:grpSpMkLst>
        </pc:grpChg>
        <pc:picChg chg="add mod">
          <ac:chgData name="Erina Maulidha" userId="e7a0427aa4fc5d45" providerId="LiveId" clId="{41A47CA3-C3DF-4277-95FB-9BA5D650A6A2}" dt="2024-08-20T03:32:13.819" v="129"/>
          <ac:picMkLst>
            <pc:docMk/>
            <pc:sldMk cId="2180450780" sldId="270"/>
            <ac:picMk id="4" creationId="{381BA0F3-FFCB-8717-EBDE-387FC742D0D1}"/>
          </ac:picMkLst>
        </pc:picChg>
        <pc:picChg chg="add mod">
          <ac:chgData name="Erina Maulidha" userId="e7a0427aa4fc5d45" providerId="LiveId" clId="{41A47CA3-C3DF-4277-95FB-9BA5D650A6A2}" dt="2024-08-20T03:32:13.819" v="129"/>
          <ac:picMkLst>
            <pc:docMk/>
            <pc:sldMk cId="2180450780" sldId="270"/>
            <ac:picMk id="5" creationId="{4B460F56-91FD-ED21-60C3-8EF3F67D4572}"/>
          </ac:picMkLst>
        </pc:picChg>
        <pc:cxnChg chg="mod">
          <ac:chgData name="Erina Maulidha" userId="e7a0427aa4fc5d45" providerId="LiveId" clId="{41A47CA3-C3DF-4277-95FB-9BA5D650A6A2}" dt="2024-08-20T03:32:13.819" v="129"/>
          <ac:cxnSpMkLst>
            <pc:docMk/>
            <pc:sldMk cId="2180450780" sldId="270"/>
            <ac:cxnSpMk id="7" creationId="{912D9B6E-0E8D-CD72-C651-41D09458A519}"/>
          </ac:cxnSpMkLst>
        </pc:cxnChg>
        <pc:cxnChg chg="mod">
          <ac:chgData name="Erina Maulidha" userId="e7a0427aa4fc5d45" providerId="LiveId" clId="{41A47CA3-C3DF-4277-95FB-9BA5D650A6A2}" dt="2024-08-20T03:32:13.819" v="129"/>
          <ac:cxnSpMkLst>
            <pc:docMk/>
            <pc:sldMk cId="2180450780" sldId="270"/>
            <ac:cxnSpMk id="8" creationId="{B8A1F0E9-16BC-5886-47D9-57EE164B9835}"/>
          </ac:cxnSpMkLst>
        </pc:cxnChg>
      </pc:sldChg>
      <pc:sldChg chg="addSp modSp add modAnim">
        <pc:chgData name="Erina Maulidha" userId="e7a0427aa4fc5d45" providerId="LiveId" clId="{41A47CA3-C3DF-4277-95FB-9BA5D650A6A2}" dt="2024-08-20T03:31:58.927" v="128"/>
        <pc:sldMkLst>
          <pc:docMk/>
          <pc:sldMk cId="1050045074" sldId="271"/>
        </pc:sldMkLst>
        <pc:spChg chg="add mod">
          <ac:chgData name="Erina Maulidha" userId="e7a0427aa4fc5d45" providerId="LiveId" clId="{41A47CA3-C3DF-4277-95FB-9BA5D650A6A2}" dt="2024-08-20T03:31:58.927" v="128"/>
          <ac:spMkLst>
            <pc:docMk/>
            <pc:sldMk cId="1050045074" sldId="271"/>
            <ac:spMk id="3" creationId="{02DAA0C9-A7FD-CC3B-9147-B0769774B8A8}"/>
          </ac:spMkLst>
        </pc:spChg>
        <pc:spChg chg="add mod">
          <ac:chgData name="Erina Maulidha" userId="e7a0427aa4fc5d45" providerId="LiveId" clId="{41A47CA3-C3DF-4277-95FB-9BA5D650A6A2}" dt="2024-08-20T03:31:58.927" v="128"/>
          <ac:spMkLst>
            <pc:docMk/>
            <pc:sldMk cId="1050045074" sldId="271"/>
            <ac:spMk id="4" creationId="{D57AC5D8-8221-E206-0E98-BD9E908977B2}"/>
          </ac:spMkLst>
        </pc:spChg>
        <pc:spChg chg="add mod">
          <ac:chgData name="Erina Maulidha" userId="e7a0427aa4fc5d45" providerId="LiveId" clId="{41A47CA3-C3DF-4277-95FB-9BA5D650A6A2}" dt="2024-08-20T03:31:58.927" v="128"/>
          <ac:spMkLst>
            <pc:docMk/>
            <pc:sldMk cId="1050045074" sldId="271"/>
            <ac:spMk id="5" creationId="{219BC3D3-455B-A012-9FD4-2739641BA389}"/>
          </ac:spMkLst>
        </pc:spChg>
        <pc:spChg chg="add mod">
          <ac:chgData name="Erina Maulidha" userId="e7a0427aa4fc5d45" providerId="LiveId" clId="{41A47CA3-C3DF-4277-95FB-9BA5D650A6A2}" dt="2024-08-20T03:31:58.927" v="128"/>
          <ac:spMkLst>
            <pc:docMk/>
            <pc:sldMk cId="1050045074" sldId="271"/>
            <ac:spMk id="6" creationId="{A1243809-F8E2-149A-646A-03E3939EEBCA}"/>
          </ac:spMkLst>
        </pc:spChg>
        <pc:spChg chg="add mod">
          <ac:chgData name="Erina Maulidha" userId="e7a0427aa4fc5d45" providerId="LiveId" clId="{41A47CA3-C3DF-4277-95FB-9BA5D650A6A2}" dt="2024-08-20T03:31:58.927" v="128"/>
          <ac:spMkLst>
            <pc:docMk/>
            <pc:sldMk cId="1050045074" sldId="271"/>
            <ac:spMk id="7" creationId="{BFB8BD2A-75B8-3974-F6A0-D90B7B332FB7}"/>
          </ac:spMkLst>
        </pc:spChg>
        <pc:spChg chg="add mod">
          <ac:chgData name="Erina Maulidha" userId="e7a0427aa4fc5d45" providerId="LiveId" clId="{41A47CA3-C3DF-4277-95FB-9BA5D650A6A2}" dt="2024-08-20T03:31:58.927" v="128"/>
          <ac:spMkLst>
            <pc:docMk/>
            <pc:sldMk cId="1050045074" sldId="271"/>
            <ac:spMk id="8" creationId="{85447EAC-F146-1891-CDF7-62F1C2128CA9}"/>
          </ac:spMkLst>
        </pc:spChg>
        <pc:spChg chg="add mod">
          <ac:chgData name="Erina Maulidha" userId="e7a0427aa4fc5d45" providerId="LiveId" clId="{41A47CA3-C3DF-4277-95FB-9BA5D650A6A2}" dt="2024-08-20T03:31:58.927" v="128"/>
          <ac:spMkLst>
            <pc:docMk/>
            <pc:sldMk cId="1050045074" sldId="271"/>
            <ac:spMk id="9" creationId="{74E5980E-8DF2-0C0C-8042-492598E31ABF}"/>
          </ac:spMkLst>
        </pc:spChg>
        <pc:spChg chg="add mod">
          <ac:chgData name="Erina Maulidha" userId="e7a0427aa4fc5d45" providerId="LiveId" clId="{41A47CA3-C3DF-4277-95FB-9BA5D650A6A2}" dt="2024-08-20T03:31:58.927" v="128"/>
          <ac:spMkLst>
            <pc:docMk/>
            <pc:sldMk cId="1050045074" sldId="271"/>
            <ac:spMk id="10" creationId="{E569FCA1-EA04-9B8A-DC3F-4C0595098451}"/>
          </ac:spMkLst>
        </pc:spChg>
        <pc:spChg chg="add mod">
          <ac:chgData name="Erina Maulidha" userId="e7a0427aa4fc5d45" providerId="LiveId" clId="{41A47CA3-C3DF-4277-95FB-9BA5D650A6A2}" dt="2024-08-20T03:31:58.927" v="128"/>
          <ac:spMkLst>
            <pc:docMk/>
            <pc:sldMk cId="1050045074" sldId="271"/>
            <ac:spMk id="11" creationId="{EB5E32EE-6BA5-CC89-192E-C600C38B9047}"/>
          </ac:spMkLst>
        </pc:spChg>
        <pc:spChg chg="add mod">
          <ac:chgData name="Erina Maulidha" userId="e7a0427aa4fc5d45" providerId="LiveId" clId="{41A47CA3-C3DF-4277-95FB-9BA5D650A6A2}" dt="2024-08-20T03:31:58.927" v="128"/>
          <ac:spMkLst>
            <pc:docMk/>
            <pc:sldMk cId="1050045074" sldId="271"/>
            <ac:spMk id="12" creationId="{509F7AA5-AA13-4FB1-6D5C-0850A14E7196}"/>
          </ac:spMkLst>
        </pc:spChg>
        <pc:spChg chg="add mod">
          <ac:chgData name="Erina Maulidha" userId="e7a0427aa4fc5d45" providerId="LiveId" clId="{41A47CA3-C3DF-4277-95FB-9BA5D650A6A2}" dt="2024-08-20T03:31:58.927" v="128"/>
          <ac:spMkLst>
            <pc:docMk/>
            <pc:sldMk cId="1050045074" sldId="271"/>
            <ac:spMk id="13" creationId="{44908B8C-32E7-78E3-492D-FF67D0F5AA45}"/>
          </ac:spMkLst>
        </pc:spChg>
        <pc:spChg chg="add mod">
          <ac:chgData name="Erina Maulidha" userId="e7a0427aa4fc5d45" providerId="LiveId" clId="{41A47CA3-C3DF-4277-95FB-9BA5D650A6A2}" dt="2024-08-20T03:31:58.927" v="128"/>
          <ac:spMkLst>
            <pc:docMk/>
            <pc:sldMk cId="1050045074" sldId="271"/>
            <ac:spMk id="14" creationId="{0753D99A-3B05-280D-DAA8-B0585F589479}"/>
          </ac:spMkLst>
        </pc:spChg>
        <pc:spChg chg="add mod">
          <ac:chgData name="Erina Maulidha" userId="e7a0427aa4fc5d45" providerId="LiveId" clId="{41A47CA3-C3DF-4277-95FB-9BA5D650A6A2}" dt="2024-08-20T03:31:58.927" v="128"/>
          <ac:spMkLst>
            <pc:docMk/>
            <pc:sldMk cId="1050045074" sldId="271"/>
            <ac:spMk id="15" creationId="{0C2A09CC-12FF-4187-A9FA-B89A827A0C2D}"/>
          </ac:spMkLst>
        </pc:spChg>
        <pc:spChg chg="add mod">
          <ac:chgData name="Erina Maulidha" userId="e7a0427aa4fc5d45" providerId="LiveId" clId="{41A47CA3-C3DF-4277-95FB-9BA5D650A6A2}" dt="2024-08-20T03:31:58.927" v="128"/>
          <ac:spMkLst>
            <pc:docMk/>
            <pc:sldMk cId="1050045074" sldId="271"/>
            <ac:spMk id="16" creationId="{E92FC623-E4B1-1F7E-C783-0143F8246E07}"/>
          </ac:spMkLst>
        </pc:spChg>
        <pc:spChg chg="add mod">
          <ac:chgData name="Erina Maulidha" userId="e7a0427aa4fc5d45" providerId="LiveId" clId="{41A47CA3-C3DF-4277-95FB-9BA5D650A6A2}" dt="2024-08-20T03:31:58.927" v="128"/>
          <ac:spMkLst>
            <pc:docMk/>
            <pc:sldMk cId="1050045074" sldId="271"/>
            <ac:spMk id="17" creationId="{1E23127F-934A-1F83-F031-82F0454C12AD}"/>
          </ac:spMkLst>
        </pc:spChg>
        <pc:picChg chg="add mod">
          <ac:chgData name="Erina Maulidha" userId="e7a0427aa4fc5d45" providerId="LiveId" clId="{41A47CA3-C3DF-4277-95FB-9BA5D650A6A2}" dt="2024-08-20T03:31:58.927" v="128"/>
          <ac:picMkLst>
            <pc:docMk/>
            <pc:sldMk cId="1050045074" sldId="271"/>
            <ac:picMk id="2" creationId="{AA7E5DAC-DB95-4C26-6C88-C5B20F56485A}"/>
          </ac:picMkLst>
        </pc:picChg>
      </pc:sldChg>
      <pc:sldChg chg="addSp modSp add">
        <pc:chgData name="Erina Maulidha" userId="e7a0427aa4fc5d45" providerId="LiveId" clId="{41A47CA3-C3DF-4277-95FB-9BA5D650A6A2}" dt="2024-08-20T03:31:03.767" v="127"/>
        <pc:sldMkLst>
          <pc:docMk/>
          <pc:sldMk cId="2560838427" sldId="272"/>
        </pc:sldMkLst>
        <pc:spChg chg="add mod">
          <ac:chgData name="Erina Maulidha" userId="e7a0427aa4fc5d45" providerId="LiveId" clId="{41A47CA3-C3DF-4277-95FB-9BA5D650A6A2}" dt="2024-08-20T03:31:03.767" v="127"/>
          <ac:spMkLst>
            <pc:docMk/>
            <pc:sldMk cId="2560838427" sldId="272"/>
            <ac:spMk id="3" creationId="{C9C3FC4D-9414-20D1-6097-1F3DE2427F67}"/>
          </ac:spMkLst>
        </pc:spChg>
        <pc:picChg chg="add mod">
          <ac:chgData name="Erina Maulidha" userId="e7a0427aa4fc5d45" providerId="LiveId" clId="{41A47CA3-C3DF-4277-95FB-9BA5D650A6A2}" dt="2024-08-20T03:31:03.767" v="127"/>
          <ac:picMkLst>
            <pc:docMk/>
            <pc:sldMk cId="2560838427" sldId="272"/>
            <ac:picMk id="2" creationId="{1B13EA50-00F7-B2F0-255E-C477BB77CF27}"/>
          </ac:picMkLst>
        </pc:picChg>
      </pc:sldChg>
      <pc:sldChg chg="addSp modSp add">
        <pc:chgData name="Erina Maulidha" userId="e7a0427aa4fc5d45" providerId="LiveId" clId="{41A47CA3-C3DF-4277-95FB-9BA5D650A6A2}" dt="2024-08-20T03:30:48.253" v="126"/>
        <pc:sldMkLst>
          <pc:docMk/>
          <pc:sldMk cId="3388281182" sldId="273"/>
        </pc:sldMkLst>
        <pc:spChg chg="add mod">
          <ac:chgData name="Erina Maulidha" userId="e7a0427aa4fc5d45" providerId="LiveId" clId="{41A47CA3-C3DF-4277-95FB-9BA5D650A6A2}" dt="2024-08-20T03:30:48.253" v="126"/>
          <ac:spMkLst>
            <pc:docMk/>
            <pc:sldMk cId="3388281182" sldId="273"/>
            <ac:spMk id="3" creationId="{5B33F0F9-4F04-80E7-0E8F-22A9FAF4EF43}"/>
          </ac:spMkLst>
        </pc:spChg>
        <pc:picChg chg="add mod">
          <ac:chgData name="Erina Maulidha" userId="e7a0427aa4fc5d45" providerId="LiveId" clId="{41A47CA3-C3DF-4277-95FB-9BA5D650A6A2}" dt="2024-08-20T03:30:48.253" v="126"/>
          <ac:picMkLst>
            <pc:docMk/>
            <pc:sldMk cId="3388281182" sldId="273"/>
            <ac:picMk id="2" creationId="{6B5C16BD-E99F-700A-AEE7-0346BA3A5772}"/>
          </ac:picMkLst>
        </pc:picChg>
      </pc:sldChg>
      <pc:sldChg chg="addSp modSp add modAnim">
        <pc:chgData name="Erina Maulidha" userId="e7a0427aa4fc5d45" providerId="LiveId" clId="{41A47CA3-C3DF-4277-95FB-9BA5D650A6A2}" dt="2024-08-20T03:30:26.233" v="125"/>
        <pc:sldMkLst>
          <pc:docMk/>
          <pc:sldMk cId="4232052774" sldId="274"/>
        </pc:sldMkLst>
        <pc:spChg chg="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3" creationId="{897A9D7E-2E1D-EA73-2144-994762819FCC}"/>
          </ac:spMkLst>
        </pc:spChg>
        <pc:spChg chg="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4" creationId="{AF1095E8-CF03-0FC3-A63F-46466235198D}"/>
          </ac:spMkLst>
        </pc:spChg>
        <pc:spChg chg="add 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5" creationId="{C09FB2A8-0239-D9C1-9022-E651F664A2AF}"/>
          </ac:spMkLst>
        </pc:spChg>
        <pc:spChg chg="add 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6" creationId="{E7BD120D-FA87-28F1-9492-F80574914952}"/>
          </ac:spMkLst>
        </pc:spChg>
        <pc:spChg chg="add 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8" creationId="{4F85F1EC-07FC-0DBB-C2B9-88D7CAB17150}"/>
          </ac:spMkLst>
        </pc:spChg>
        <pc:spChg chg="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10" creationId="{DC8EE779-4D10-D205-F3CE-7FD272AFC61A}"/>
          </ac:spMkLst>
        </pc:spChg>
        <pc:spChg chg="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11" creationId="{00D6B459-A7BB-D262-DFA3-42488380DD61}"/>
          </ac:spMkLst>
        </pc:spChg>
        <pc:spChg chg="add 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12" creationId="{D0786384-B075-04D2-9115-402931938698}"/>
          </ac:spMkLst>
        </pc:spChg>
        <pc:spChg chg="add 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13" creationId="{5D6018C0-4D6A-B206-3BE3-47FB78862DD1}"/>
          </ac:spMkLst>
        </pc:spChg>
        <pc:spChg chg="add 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15" creationId="{6203156D-5603-E92B-6E8E-8B4B43F2D39C}"/>
          </ac:spMkLst>
        </pc:spChg>
        <pc:spChg chg="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17" creationId="{BCBE6E72-8A27-9410-DB84-1C84AE9EACDB}"/>
          </ac:spMkLst>
        </pc:spChg>
        <pc:spChg chg="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18" creationId="{C7EA26E5-207A-159F-FC53-EE3D3C08D8BB}"/>
          </ac:spMkLst>
        </pc:spChg>
        <pc:spChg chg="add 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19" creationId="{9073A932-3CC7-0391-85B5-3FBA31D7D4DF}"/>
          </ac:spMkLst>
        </pc:spChg>
        <pc:spChg chg="add 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20" creationId="{D05AC065-07C8-F373-68C8-9F3089E1301B}"/>
          </ac:spMkLst>
        </pc:spChg>
        <pc:spChg chg="add 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22" creationId="{E2E94C66-C12B-934E-C83D-057615BD21AB}"/>
          </ac:spMkLst>
        </pc:spChg>
        <pc:spChg chg="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24" creationId="{D8F7B154-178D-D8F7-F943-ED42FD58F3BD}"/>
          </ac:spMkLst>
        </pc:spChg>
        <pc:spChg chg="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25" creationId="{9F6F92B1-8A56-D8AF-DD8C-8C41E0268E23}"/>
          </ac:spMkLst>
        </pc:spChg>
        <pc:spChg chg="add 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26" creationId="{B45F279E-767F-795A-A9DE-4A6AA250D906}"/>
          </ac:spMkLst>
        </pc:spChg>
        <pc:spChg chg="add 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27" creationId="{8EE906AE-02AB-4F1F-78EA-0E412C25B17A}"/>
          </ac:spMkLst>
        </pc:spChg>
        <pc:spChg chg="add 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29" creationId="{6B447E20-A313-382C-27DB-6BCA6C1E50DC}"/>
          </ac:spMkLst>
        </pc:spChg>
        <pc:spChg chg="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31" creationId="{8FA420CB-5740-2D49-9EEE-0D872EA67DFB}"/>
          </ac:spMkLst>
        </pc:spChg>
        <pc:spChg chg="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32" creationId="{2F48A98C-7A1C-E6F2-2364-6C4ACF7D43DC}"/>
          </ac:spMkLst>
        </pc:spChg>
        <pc:spChg chg="add 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33" creationId="{ACA209C7-99D8-AB72-1E3D-0D0187C1ADAC}"/>
          </ac:spMkLst>
        </pc:spChg>
        <pc:spChg chg="add 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34" creationId="{E31490D7-3B75-183E-BF87-5D91C9AD460E}"/>
          </ac:spMkLst>
        </pc:spChg>
        <pc:spChg chg="add 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36" creationId="{8289FF5A-0861-0CF2-768B-9A9E4DD9CF78}"/>
          </ac:spMkLst>
        </pc:spChg>
        <pc:spChg chg="add 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37" creationId="{01DD232D-F60A-822C-2E9B-B993F8D81EE3}"/>
          </ac:spMkLst>
        </pc:spChg>
        <pc:spChg chg="add 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38" creationId="{8500492A-1964-2491-AE23-CCF7A07FE257}"/>
          </ac:spMkLst>
        </pc:spChg>
        <pc:spChg chg="add 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50" creationId="{B9076946-6593-607E-9134-647346A334C0}"/>
          </ac:spMkLst>
        </pc:spChg>
        <pc:spChg chg="add 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51" creationId="{01B2FA3D-98C3-7340-2D4B-E893EF1F364D}"/>
          </ac:spMkLst>
        </pc:spChg>
        <pc:spChg chg="add 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52" creationId="{7DF484FC-84AD-F0BE-E38D-D9556B47744C}"/>
          </ac:spMkLst>
        </pc:spChg>
        <pc:spChg chg="add 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53" creationId="{D1BC1A9E-F31C-FB11-9F71-2B3087EF5434}"/>
          </ac:spMkLst>
        </pc:spChg>
        <pc:spChg chg="add mod">
          <ac:chgData name="Erina Maulidha" userId="e7a0427aa4fc5d45" providerId="LiveId" clId="{41A47CA3-C3DF-4277-95FB-9BA5D650A6A2}" dt="2024-08-20T03:30:26.233" v="125"/>
          <ac:spMkLst>
            <pc:docMk/>
            <pc:sldMk cId="4232052774" sldId="274"/>
            <ac:spMk id="54" creationId="{86BF69FA-A489-E0E6-C0E0-C17849C373CB}"/>
          </ac:spMkLst>
        </pc:spChg>
        <pc:grpChg chg="add mod">
          <ac:chgData name="Erina Maulidha" userId="e7a0427aa4fc5d45" providerId="LiveId" clId="{41A47CA3-C3DF-4277-95FB-9BA5D650A6A2}" dt="2024-08-20T03:30:26.233" v="125"/>
          <ac:grpSpMkLst>
            <pc:docMk/>
            <pc:sldMk cId="4232052774" sldId="274"/>
            <ac:grpSpMk id="2" creationId="{301FFF23-EF6E-9A1C-CBB0-4BB18D483B4C}"/>
          </ac:grpSpMkLst>
        </pc:grpChg>
        <pc:grpChg chg="add mod">
          <ac:chgData name="Erina Maulidha" userId="e7a0427aa4fc5d45" providerId="LiveId" clId="{41A47CA3-C3DF-4277-95FB-9BA5D650A6A2}" dt="2024-08-20T03:30:26.233" v="125"/>
          <ac:grpSpMkLst>
            <pc:docMk/>
            <pc:sldMk cId="4232052774" sldId="274"/>
            <ac:grpSpMk id="9" creationId="{51342D4F-6BFA-3168-95CE-B1013317EEF4}"/>
          </ac:grpSpMkLst>
        </pc:grpChg>
        <pc:grpChg chg="add mod">
          <ac:chgData name="Erina Maulidha" userId="e7a0427aa4fc5d45" providerId="LiveId" clId="{41A47CA3-C3DF-4277-95FB-9BA5D650A6A2}" dt="2024-08-20T03:30:26.233" v="125"/>
          <ac:grpSpMkLst>
            <pc:docMk/>
            <pc:sldMk cId="4232052774" sldId="274"/>
            <ac:grpSpMk id="16" creationId="{B89FBFAA-F4B6-C381-1475-3DC0DB8A2D98}"/>
          </ac:grpSpMkLst>
        </pc:grpChg>
        <pc:grpChg chg="add mod">
          <ac:chgData name="Erina Maulidha" userId="e7a0427aa4fc5d45" providerId="LiveId" clId="{41A47CA3-C3DF-4277-95FB-9BA5D650A6A2}" dt="2024-08-20T03:30:26.233" v="125"/>
          <ac:grpSpMkLst>
            <pc:docMk/>
            <pc:sldMk cId="4232052774" sldId="274"/>
            <ac:grpSpMk id="23" creationId="{0D008EC8-028C-14D7-1447-6FE1835A42AF}"/>
          </ac:grpSpMkLst>
        </pc:grpChg>
        <pc:grpChg chg="add mod">
          <ac:chgData name="Erina Maulidha" userId="e7a0427aa4fc5d45" providerId="LiveId" clId="{41A47CA3-C3DF-4277-95FB-9BA5D650A6A2}" dt="2024-08-20T03:30:26.233" v="125"/>
          <ac:grpSpMkLst>
            <pc:docMk/>
            <pc:sldMk cId="4232052774" sldId="274"/>
            <ac:grpSpMk id="30" creationId="{3E6F9CD4-F399-053A-1804-A9E1C25CBD88}"/>
          </ac:grpSpMkLst>
        </pc:grpChg>
        <pc:grpChg chg="add mod">
          <ac:chgData name="Erina Maulidha" userId="e7a0427aa4fc5d45" providerId="LiveId" clId="{41A47CA3-C3DF-4277-95FB-9BA5D650A6A2}" dt="2024-08-20T03:30:26.233" v="125"/>
          <ac:grpSpMkLst>
            <pc:docMk/>
            <pc:sldMk cId="4232052774" sldId="274"/>
            <ac:grpSpMk id="39" creationId="{4CF4335F-4BFC-0DEF-620B-B1D40352C760}"/>
          </ac:grpSpMkLst>
        </pc:grpChg>
        <pc:grpChg chg="add mod">
          <ac:chgData name="Erina Maulidha" userId="e7a0427aa4fc5d45" providerId="LiveId" clId="{41A47CA3-C3DF-4277-95FB-9BA5D650A6A2}" dt="2024-08-20T03:30:26.233" v="125"/>
          <ac:grpSpMkLst>
            <pc:docMk/>
            <pc:sldMk cId="4232052774" sldId="274"/>
            <ac:grpSpMk id="42" creationId="{414876B9-6481-2F2D-9E9C-7FCEB922A5B3}"/>
          </ac:grpSpMkLst>
        </pc:grpChg>
        <pc:grpChg chg="add mod">
          <ac:chgData name="Erina Maulidha" userId="e7a0427aa4fc5d45" providerId="LiveId" clId="{41A47CA3-C3DF-4277-95FB-9BA5D650A6A2}" dt="2024-08-20T03:30:26.233" v="125"/>
          <ac:grpSpMkLst>
            <pc:docMk/>
            <pc:sldMk cId="4232052774" sldId="274"/>
            <ac:grpSpMk id="45" creationId="{55A8D20E-7B83-146D-5ADF-0FE51AB374B7}"/>
          </ac:grpSpMkLst>
        </pc:grpChg>
        <pc:picChg chg="add mod">
          <ac:chgData name="Erina Maulidha" userId="e7a0427aa4fc5d45" providerId="LiveId" clId="{41A47CA3-C3DF-4277-95FB-9BA5D650A6A2}" dt="2024-08-20T03:30:26.233" v="125"/>
          <ac:picMkLst>
            <pc:docMk/>
            <pc:sldMk cId="4232052774" sldId="274"/>
            <ac:picMk id="7" creationId="{E5A0EBF6-F184-909B-C51C-CD7C6BE01782}"/>
          </ac:picMkLst>
        </pc:picChg>
        <pc:picChg chg="add mod">
          <ac:chgData name="Erina Maulidha" userId="e7a0427aa4fc5d45" providerId="LiveId" clId="{41A47CA3-C3DF-4277-95FB-9BA5D650A6A2}" dt="2024-08-20T03:30:26.233" v="125"/>
          <ac:picMkLst>
            <pc:docMk/>
            <pc:sldMk cId="4232052774" sldId="274"/>
            <ac:picMk id="14" creationId="{185602E2-5958-EAB9-92BA-406B65526CFC}"/>
          </ac:picMkLst>
        </pc:picChg>
        <pc:picChg chg="add mod">
          <ac:chgData name="Erina Maulidha" userId="e7a0427aa4fc5d45" providerId="LiveId" clId="{41A47CA3-C3DF-4277-95FB-9BA5D650A6A2}" dt="2024-08-20T03:30:26.233" v="125"/>
          <ac:picMkLst>
            <pc:docMk/>
            <pc:sldMk cId="4232052774" sldId="274"/>
            <ac:picMk id="21" creationId="{6B270292-4990-6AE8-852A-3BF736714D34}"/>
          </ac:picMkLst>
        </pc:picChg>
        <pc:picChg chg="add mod">
          <ac:chgData name="Erina Maulidha" userId="e7a0427aa4fc5d45" providerId="LiveId" clId="{41A47CA3-C3DF-4277-95FB-9BA5D650A6A2}" dt="2024-08-20T03:30:26.233" v="125"/>
          <ac:picMkLst>
            <pc:docMk/>
            <pc:sldMk cId="4232052774" sldId="274"/>
            <ac:picMk id="28" creationId="{D61D5A69-B19A-0394-9F90-E80985EBDD44}"/>
          </ac:picMkLst>
        </pc:picChg>
        <pc:picChg chg="add mod">
          <ac:chgData name="Erina Maulidha" userId="e7a0427aa4fc5d45" providerId="LiveId" clId="{41A47CA3-C3DF-4277-95FB-9BA5D650A6A2}" dt="2024-08-20T03:30:26.233" v="125"/>
          <ac:picMkLst>
            <pc:docMk/>
            <pc:sldMk cId="4232052774" sldId="274"/>
            <ac:picMk id="35" creationId="{5878EF3F-F47B-F0F0-326C-B217BC8E3228}"/>
          </ac:picMkLst>
        </pc:picChg>
        <pc:picChg chg="mod">
          <ac:chgData name="Erina Maulidha" userId="e7a0427aa4fc5d45" providerId="LiveId" clId="{41A47CA3-C3DF-4277-95FB-9BA5D650A6A2}" dt="2024-08-20T03:30:26.233" v="125"/>
          <ac:picMkLst>
            <pc:docMk/>
            <pc:sldMk cId="4232052774" sldId="274"/>
            <ac:picMk id="40" creationId="{7EB2B506-ABBD-8EE4-6583-FF716D36578A}"/>
          </ac:picMkLst>
        </pc:picChg>
        <pc:picChg chg="mod">
          <ac:chgData name="Erina Maulidha" userId="e7a0427aa4fc5d45" providerId="LiveId" clId="{41A47CA3-C3DF-4277-95FB-9BA5D650A6A2}" dt="2024-08-20T03:30:26.233" v="125"/>
          <ac:picMkLst>
            <pc:docMk/>
            <pc:sldMk cId="4232052774" sldId="274"/>
            <ac:picMk id="41" creationId="{62B9988A-E09B-DC53-2F09-4E5D68DF70C4}"/>
          </ac:picMkLst>
        </pc:picChg>
        <pc:picChg chg="mod">
          <ac:chgData name="Erina Maulidha" userId="e7a0427aa4fc5d45" providerId="LiveId" clId="{41A47CA3-C3DF-4277-95FB-9BA5D650A6A2}" dt="2024-08-20T03:30:26.233" v="125"/>
          <ac:picMkLst>
            <pc:docMk/>
            <pc:sldMk cId="4232052774" sldId="274"/>
            <ac:picMk id="43" creationId="{32D1F24D-B38B-59B3-0FB4-6194E7A334AA}"/>
          </ac:picMkLst>
        </pc:picChg>
        <pc:picChg chg="mod">
          <ac:chgData name="Erina Maulidha" userId="e7a0427aa4fc5d45" providerId="LiveId" clId="{41A47CA3-C3DF-4277-95FB-9BA5D650A6A2}" dt="2024-08-20T03:30:26.233" v="125"/>
          <ac:picMkLst>
            <pc:docMk/>
            <pc:sldMk cId="4232052774" sldId="274"/>
            <ac:picMk id="44" creationId="{E375D547-E49A-C47C-DF22-D643A1DC041D}"/>
          </ac:picMkLst>
        </pc:picChg>
        <pc:picChg chg="mod">
          <ac:chgData name="Erina Maulidha" userId="e7a0427aa4fc5d45" providerId="LiveId" clId="{41A47CA3-C3DF-4277-95FB-9BA5D650A6A2}" dt="2024-08-20T03:30:26.233" v="125"/>
          <ac:picMkLst>
            <pc:docMk/>
            <pc:sldMk cId="4232052774" sldId="274"/>
            <ac:picMk id="46" creationId="{7F099549-5AB2-2AE5-4D69-B400437B31CB}"/>
          </ac:picMkLst>
        </pc:picChg>
        <pc:picChg chg="mod">
          <ac:chgData name="Erina Maulidha" userId="e7a0427aa4fc5d45" providerId="LiveId" clId="{41A47CA3-C3DF-4277-95FB-9BA5D650A6A2}" dt="2024-08-20T03:30:26.233" v="125"/>
          <ac:picMkLst>
            <pc:docMk/>
            <pc:sldMk cId="4232052774" sldId="274"/>
            <ac:picMk id="47" creationId="{1F6B99F2-9424-7CC2-3749-0D707D959964}"/>
          </ac:picMkLst>
        </pc:picChg>
        <pc:picChg chg="add mod">
          <ac:chgData name="Erina Maulidha" userId="e7a0427aa4fc5d45" providerId="LiveId" clId="{41A47CA3-C3DF-4277-95FB-9BA5D650A6A2}" dt="2024-08-20T03:30:26.233" v="125"/>
          <ac:picMkLst>
            <pc:docMk/>
            <pc:sldMk cId="4232052774" sldId="274"/>
            <ac:picMk id="48" creationId="{0D6ED236-49E1-FEFA-CF56-13F040FE294F}"/>
          </ac:picMkLst>
        </pc:picChg>
        <pc:picChg chg="add mod">
          <ac:chgData name="Erina Maulidha" userId="e7a0427aa4fc5d45" providerId="LiveId" clId="{41A47CA3-C3DF-4277-95FB-9BA5D650A6A2}" dt="2024-08-20T03:30:26.233" v="125"/>
          <ac:picMkLst>
            <pc:docMk/>
            <pc:sldMk cId="4232052774" sldId="274"/>
            <ac:picMk id="49" creationId="{91BED3E2-6759-854E-3E21-77CF5ED6B908}"/>
          </ac:picMkLst>
        </pc:picChg>
      </pc:sldChg>
      <pc:sldChg chg="addSp modSp add modAnim">
        <pc:chgData name="Erina Maulidha" userId="e7a0427aa4fc5d45" providerId="LiveId" clId="{41A47CA3-C3DF-4277-95FB-9BA5D650A6A2}" dt="2024-08-20T03:27:14.175" v="124" actId="255"/>
        <pc:sldMkLst>
          <pc:docMk/>
          <pc:sldMk cId="336600584" sldId="275"/>
        </pc:sldMkLst>
        <pc:graphicFrameChg chg="add mod">
          <ac:chgData name="Erina Maulidha" userId="e7a0427aa4fc5d45" providerId="LiveId" clId="{41A47CA3-C3DF-4277-95FB-9BA5D650A6A2}" dt="2024-08-20T03:26:57.900" v="122"/>
          <ac:graphicFrameMkLst>
            <pc:docMk/>
            <pc:sldMk cId="336600584" sldId="275"/>
            <ac:graphicFrameMk id="2" creationId="{558DF77B-6699-8E91-0DD6-479F3284C45C}"/>
          </ac:graphicFrameMkLst>
        </pc:graphicFrameChg>
        <pc:graphicFrameChg chg="add mod">
          <ac:chgData name="Erina Maulidha" userId="e7a0427aa4fc5d45" providerId="LiveId" clId="{41A47CA3-C3DF-4277-95FB-9BA5D650A6A2}" dt="2024-08-20T03:27:14.175" v="124" actId="255"/>
          <ac:graphicFrameMkLst>
            <pc:docMk/>
            <pc:sldMk cId="336600584" sldId="275"/>
            <ac:graphicFrameMk id="3" creationId="{C45AA5E5-9C9E-F5E4-8E56-71A8E3AAF063}"/>
          </ac:graphicFrameMkLst>
        </pc:graphicFrameChg>
      </pc:sldChg>
      <pc:sldChg chg="addSp delSp modSp add mod addAnim delAnim modAnim">
        <pc:chgData name="Erina Maulidha" userId="e7a0427aa4fc5d45" providerId="LiveId" clId="{41A47CA3-C3DF-4277-95FB-9BA5D650A6A2}" dt="2024-08-20T03:26:38.483" v="121" actId="2711"/>
        <pc:sldMkLst>
          <pc:docMk/>
          <pc:sldMk cId="4183959929" sldId="276"/>
        </pc:sldMkLst>
        <pc:spChg chg="add mod">
          <ac:chgData name="Erina Maulidha" userId="e7a0427aa4fc5d45" providerId="LiveId" clId="{41A47CA3-C3DF-4277-95FB-9BA5D650A6A2}" dt="2024-08-20T03:25:18.918" v="113"/>
          <ac:spMkLst>
            <pc:docMk/>
            <pc:sldMk cId="4183959929" sldId="276"/>
            <ac:spMk id="4" creationId="{8023DA87-B76B-2AC5-AC5F-5ECC9608A1BF}"/>
          </ac:spMkLst>
        </pc:spChg>
        <pc:graphicFrameChg chg="add del mod">
          <ac:chgData name="Erina Maulidha" userId="e7a0427aa4fc5d45" providerId="LiveId" clId="{41A47CA3-C3DF-4277-95FB-9BA5D650A6A2}" dt="2024-08-20T03:25:48.417" v="115" actId="478"/>
          <ac:graphicFrameMkLst>
            <pc:docMk/>
            <pc:sldMk cId="4183959929" sldId="276"/>
            <ac:graphicFrameMk id="2" creationId="{91D42B78-5C76-F9D4-6147-75DA3036CC47}"/>
          </ac:graphicFrameMkLst>
        </pc:graphicFrameChg>
        <pc:graphicFrameChg chg="add mod">
          <ac:chgData name="Erina Maulidha" userId="e7a0427aa4fc5d45" providerId="LiveId" clId="{41A47CA3-C3DF-4277-95FB-9BA5D650A6A2}" dt="2024-08-20T03:25:18.918" v="113"/>
          <ac:graphicFrameMkLst>
            <pc:docMk/>
            <pc:sldMk cId="4183959929" sldId="276"/>
            <ac:graphicFrameMk id="3" creationId="{5E86B435-2167-32D5-1AC5-29EA62E08AB6}"/>
          </ac:graphicFrameMkLst>
        </pc:graphicFrameChg>
        <pc:graphicFrameChg chg="add mod">
          <ac:chgData name="Erina Maulidha" userId="e7a0427aa4fc5d45" providerId="LiveId" clId="{41A47CA3-C3DF-4277-95FB-9BA5D650A6A2}" dt="2024-08-20T03:26:38.483" v="121" actId="2711"/>
          <ac:graphicFrameMkLst>
            <pc:docMk/>
            <pc:sldMk cId="4183959929" sldId="276"/>
            <ac:graphicFrameMk id="5" creationId="{1CF52B3A-169E-BE99-B638-200765EA4FF0}"/>
          </ac:graphicFrameMkLst>
        </pc:graphicFrameChg>
        <pc:graphicFrameChg chg="add mod">
          <ac:chgData name="Erina Maulidha" userId="e7a0427aa4fc5d45" providerId="LiveId" clId="{41A47CA3-C3DF-4277-95FB-9BA5D650A6A2}" dt="2024-08-20T03:26:22.965" v="119" actId="255"/>
          <ac:graphicFrameMkLst>
            <pc:docMk/>
            <pc:sldMk cId="4183959929" sldId="276"/>
            <ac:graphicFrameMk id="6" creationId="{5EFE81E3-6AA7-1EAC-99F3-0641E625B2BA}"/>
          </ac:graphicFrameMkLst>
        </pc:graphicFrameChg>
      </pc:sldChg>
      <pc:sldChg chg="addSp delSp modSp add mod delAnim">
        <pc:chgData name="Erina Maulidha" userId="e7a0427aa4fc5d45" providerId="LiveId" clId="{41A47CA3-C3DF-4277-95FB-9BA5D650A6A2}" dt="2024-08-20T04:08:36.349" v="168" actId="1076"/>
        <pc:sldMkLst>
          <pc:docMk/>
          <pc:sldMk cId="1198630068" sldId="277"/>
        </pc:sldMkLst>
        <pc:spChg chg="del">
          <ac:chgData name="Erina Maulidha" userId="e7a0427aa4fc5d45" providerId="LiveId" clId="{41A47CA3-C3DF-4277-95FB-9BA5D650A6A2}" dt="2024-08-20T04:03:23.798" v="148" actId="478"/>
          <ac:spMkLst>
            <pc:docMk/>
            <pc:sldMk cId="1198630068" sldId="277"/>
            <ac:spMk id="7" creationId="{F2860EC0-57CE-63BE-5B3A-321D86142638}"/>
          </ac:spMkLst>
        </pc:spChg>
        <pc:spChg chg="del">
          <ac:chgData name="Erina Maulidha" userId="e7a0427aa4fc5d45" providerId="LiveId" clId="{41A47CA3-C3DF-4277-95FB-9BA5D650A6A2}" dt="2024-08-20T04:03:23.798" v="148" actId="478"/>
          <ac:spMkLst>
            <pc:docMk/>
            <pc:sldMk cId="1198630068" sldId="277"/>
            <ac:spMk id="8" creationId="{C7FB2947-6F4B-80A7-0E9D-DA9BF3AFF0B3}"/>
          </ac:spMkLst>
        </pc:spChg>
        <pc:spChg chg="del">
          <ac:chgData name="Erina Maulidha" userId="e7a0427aa4fc5d45" providerId="LiveId" clId="{41A47CA3-C3DF-4277-95FB-9BA5D650A6A2}" dt="2024-08-20T04:03:23.798" v="148" actId="478"/>
          <ac:spMkLst>
            <pc:docMk/>
            <pc:sldMk cId="1198630068" sldId="277"/>
            <ac:spMk id="9" creationId="{2449AD81-8E01-075C-AFC0-F08D7510BFFD}"/>
          </ac:spMkLst>
        </pc:spChg>
        <pc:spChg chg="del">
          <ac:chgData name="Erina Maulidha" userId="e7a0427aa4fc5d45" providerId="LiveId" clId="{41A47CA3-C3DF-4277-95FB-9BA5D650A6A2}" dt="2024-08-20T04:03:23.798" v="148" actId="478"/>
          <ac:spMkLst>
            <pc:docMk/>
            <pc:sldMk cId="1198630068" sldId="277"/>
            <ac:spMk id="10" creationId="{6C171352-63F2-32C4-970B-C671AC094ECB}"/>
          </ac:spMkLst>
        </pc:spChg>
        <pc:spChg chg="del">
          <ac:chgData name="Erina Maulidha" userId="e7a0427aa4fc5d45" providerId="LiveId" clId="{41A47CA3-C3DF-4277-95FB-9BA5D650A6A2}" dt="2024-08-20T04:03:23.798" v="148" actId="478"/>
          <ac:spMkLst>
            <pc:docMk/>
            <pc:sldMk cId="1198630068" sldId="277"/>
            <ac:spMk id="11" creationId="{8EFBD7AA-FDF8-9407-3CB1-87F3F67DF6F9}"/>
          </ac:spMkLst>
        </pc:spChg>
        <pc:spChg chg="del">
          <ac:chgData name="Erina Maulidha" userId="e7a0427aa4fc5d45" providerId="LiveId" clId="{41A47CA3-C3DF-4277-95FB-9BA5D650A6A2}" dt="2024-08-20T04:03:23.798" v="148" actId="478"/>
          <ac:spMkLst>
            <pc:docMk/>
            <pc:sldMk cId="1198630068" sldId="277"/>
            <ac:spMk id="12" creationId="{CF56F877-CFB6-79CB-257D-7815B8911EC1}"/>
          </ac:spMkLst>
        </pc:spChg>
        <pc:spChg chg="del">
          <ac:chgData name="Erina Maulidha" userId="e7a0427aa4fc5d45" providerId="LiveId" clId="{41A47CA3-C3DF-4277-95FB-9BA5D650A6A2}" dt="2024-08-20T04:03:23.798" v="148" actId="478"/>
          <ac:spMkLst>
            <pc:docMk/>
            <pc:sldMk cId="1198630068" sldId="277"/>
            <ac:spMk id="13" creationId="{97C548C4-5948-A9B3-3FEE-C3AEF45C5D42}"/>
          </ac:spMkLst>
        </pc:spChg>
        <pc:spChg chg="del">
          <ac:chgData name="Erina Maulidha" userId="e7a0427aa4fc5d45" providerId="LiveId" clId="{41A47CA3-C3DF-4277-95FB-9BA5D650A6A2}" dt="2024-08-20T04:03:23.798" v="148" actId="478"/>
          <ac:spMkLst>
            <pc:docMk/>
            <pc:sldMk cId="1198630068" sldId="277"/>
            <ac:spMk id="17" creationId="{DF3AAA47-EC33-0004-2F9D-2C99E508AA12}"/>
          </ac:spMkLst>
        </pc:spChg>
        <pc:spChg chg="del">
          <ac:chgData name="Erina Maulidha" userId="e7a0427aa4fc5d45" providerId="LiveId" clId="{41A47CA3-C3DF-4277-95FB-9BA5D650A6A2}" dt="2024-08-20T04:03:23.798" v="148" actId="478"/>
          <ac:spMkLst>
            <pc:docMk/>
            <pc:sldMk cId="1198630068" sldId="277"/>
            <ac:spMk id="18" creationId="{F75A257B-5A92-7492-475F-E5CC69C8DCCA}"/>
          </ac:spMkLst>
        </pc:spChg>
        <pc:spChg chg="del">
          <ac:chgData name="Erina Maulidha" userId="e7a0427aa4fc5d45" providerId="LiveId" clId="{41A47CA3-C3DF-4277-95FB-9BA5D650A6A2}" dt="2024-08-20T04:03:23.798" v="148" actId="478"/>
          <ac:spMkLst>
            <pc:docMk/>
            <pc:sldMk cId="1198630068" sldId="277"/>
            <ac:spMk id="19" creationId="{AB3EDBAC-A225-F942-F57B-1D48F024B95E}"/>
          </ac:spMkLst>
        </pc:spChg>
        <pc:spChg chg="del">
          <ac:chgData name="Erina Maulidha" userId="e7a0427aa4fc5d45" providerId="LiveId" clId="{41A47CA3-C3DF-4277-95FB-9BA5D650A6A2}" dt="2024-08-20T04:03:23.798" v="148" actId="478"/>
          <ac:spMkLst>
            <pc:docMk/>
            <pc:sldMk cId="1198630068" sldId="277"/>
            <ac:spMk id="20" creationId="{A4BA649D-9CEF-9075-6406-B50F671A23F7}"/>
          </ac:spMkLst>
        </pc:spChg>
        <pc:spChg chg="del">
          <ac:chgData name="Erina Maulidha" userId="e7a0427aa4fc5d45" providerId="LiveId" clId="{41A47CA3-C3DF-4277-95FB-9BA5D650A6A2}" dt="2024-08-20T04:03:23.798" v="148" actId="478"/>
          <ac:spMkLst>
            <pc:docMk/>
            <pc:sldMk cId="1198630068" sldId="277"/>
            <ac:spMk id="21" creationId="{3E7E4CD0-895F-3110-513F-A51B41ED6A56}"/>
          </ac:spMkLst>
        </pc:spChg>
        <pc:spChg chg="add mod">
          <ac:chgData name="Erina Maulidha" userId="e7a0427aa4fc5d45" providerId="LiveId" clId="{41A47CA3-C3DF-4277-95FB-9BA5D650A6A2}" dt="2024-08-20T04:08:36.349" v="168" actId="1076"/>
          <ac:spMkLst>
            <pc:docMk/>
            <pc:sldMk cId="1198630068" sldId="277"/>
            <ac:spMk id="22" creationId="{8F0403D2-549D-2EEC-879A-944678ABB4A5}"/>
          </ac:spMkLst>
        </pc:spChg>
        <pc:spChg chg="add mod">
          <ac:chgData name="Erina Maulidha" userId="e7a0427aa4fc5d45" providerId="LiveId" clId="{41A47CA3-C3DF-4277-95FB-9BA5D650A6A2}" dt="2024-08-20T04:08:08.184" v="167" actId="1076"/>
          <ac:spMkLst>
            <pc:docMk/>
            <pc:sldMk cId="1198630068" sldId="277"/>
            <ac:spMk id="23" creationId="{ED1C9748-E7E7-0B8D-E6BB-ACF27D84A7B2}"/>
          </ac:spMkLst>
        </pc:spChg>
        <pc:spChg chg="add mod">
          <ac:chgData name="Erina Maulidha" userId="e7a0427aa4fc5d45" providerId="LiveId" clId="{41A47CA3-C3DF-4277-95FB-9BA5D650A6A2}" dt="2024-08-20T04:07:49.036" v="163"/>
          <ac:spMkLst>
            <pc:docMk/>
            <pc:sldMk cId="1198630068" sldId="277"/>
            <ac:spMk id="29" creationId="{10914822-382A-BDEF-DA91-E156B2D75D95}"/>
          </ac:spMkLst>
        </pc:spChg>
        <pc:spChg chg="add mod">
          <ac:chgData name="Erina Maulidha" userId="e7a0427aa4fc5d45" providerId="LiveId" clId="{41A47CA3-C3DF-4277-95FB-9BA5D650A6A2}" dt="2024-08-20T04:07:49.036" v="163"/>
          <ac:spMkLst>
            <pc:docMk/>
            <pc:sldMk cId="1198630068" sldId="277"/>
            <ac:spMk id="30" creationId="{2CC988D8-8E27-4704-3A86-E1986349B25B}"/>
          </ac:spMkLst>
        </pc:spChg>
        <pc:spChg chg="add mod">
          <ac:chgData name="Erina Maulidha" userId="e7a0427aa4fc5d45" providerId="LiveId" clId="{41A47CA3-C3DF-4277-95FB-9BA5D650A6A2}" dt="2024-08-20T04:07:49.036" v="163"/>
          <ac:spMkLst>
            <pc:docMk/>
            <pc:sldMk cId="1198630068" sldId="277"/>
            <ac:spMk id="31" creationId="{37324AAC-9BEC-D44D-5244-FB3BDF08B3B3}"/>
          </ac:spMkLst>
        </pc:spChg>
        <pc:spChg chg="add mod">
          <ac:chgData name="Erina Maulidha" userId="e7a0427aa4fc5d45" providerId="LiveId" clId="{41A47CA3-C3DF-4277-95FB-9BA5D650A6A2}" dt="2024-08-20T04:07:49.036" v="163"/>
          <ac:spMkLst>
            <pc:docMk/>
            <pc:sldMk cId="1198630068" sldId="277"/>
            <ac:spMk id="32" creationId="{42F5D831-96C8-C71A-8B27-FFBC51289B74}"/>
          </ac:spMkLst>
        </pc:spChg>
        <pc:spChg chg="add mod">
          <ac:chgData name="Erina Maulidha" userId="e7a0427aa4fc5d45" providerId="LiveId" clId="{41A47CA3-C3DF-4277-95FB-9BA5D650A6A2}" dt="2024-08-20T04:07:49.036" v="163"/>
          <ac:spMkLst>
            <pc:docMk/>
            <pc:sldMk cId="1198630068" sldId="277"/>
            <ac:spMk id="33" creationId="{46753DEF-07E8-1C1B-3A79-2985A78D3E7A}"/>
          </ac:spMkLst>
        </pc:spChg>
        <pc:spChg chg="add mod">
          <ac:chgData name="Erina Maulidha" userId="e7a0427aa4fc5d45" providerId="LiveId" clId="{41A47CA3-C3DF-4277-95FB-9BA5D650A6A2}" dt="2024-08-20T04:07:49.036" v="163"/>
          <ac:spMkLst>
            <pc:docMk/>
            <pc:sldMk cId="1198630068" sldId="277"/>
            <ac:spMk id="34" creationId="{6BE15C33-FA51-C588-CCF5-300C3205C642}"/>
          </ac:spMkLst>
        </pc:spChg>
        <pc:spChg chg="add mod">
          <ac:chgData name="Erina Maulidha" userId="e7a0427aa4fc5d45" providerId="LiveId" clId="{41A47CA3-C3DF-4277-95FB-9BA5D650A6A2}" dt="2024-08-20T04:07:49.036" v="163"/>
          <ac:spMkLst>
            <pc:docMk/>
            <pc:sldMk cId="1198630068" sldId="277"/>
            <ac:spMk id="35" creationId="{AD544E83-9D9A-6716-1698-28F2FBFD2CA6}"/>
          </ac:spMkLst>
        </pc:spChg>
        <pc:grpChg chg="del">
          <ac:chgData name="Erina Maulidha" userId="e7a0427aa4fc5d45" providerId="LiveId" clId="{41A47CA3-C3DF-4277-95FB-9BA5D650A6A2}" dt="2024-08-20T04:03:23.798" v="148" actId="478"/>
          <ac:grpSpMkLst>
            <pc:docMk/>
            <pc:sldMk cId="1198630068" sldId="277"/>
            <ac:grpSpMk id="4" creationId="{92C48A22-AEB3-0D0C-ABCD-6F72A4A213B1}"/>
          </ac:grpSpMkLst>
        </pc:grpChg>
        <pc:grpChg chg="add mod">
          <ac:chgData name="Erina Maulidha" userId="e7a0427aa4fc5d45" providerId="LiveId" clId="{41A47CA3-C3DF-4277-95FB-9BA5D650A6A2}" dt="2024-08-20T04:07:49.036" v="163"/>
          <ac:grpSpMkLst>
            <pc:docMk/>
            <pc:sldMk cId="1198630068" sldId="277"/>
            <ac:grpSpMk id="26" creationId="{C4F5B77D-3207-CD3D-D72E-9C8EAD24290E}"/>
          </ac:grpSpMkLst>
        </pc:grpChg>
        <pc:picChg chg="del">
          <ac:chgData name="Erina Maulidha" userId="e7a0427aa4fc5d45" providerId="LiveId" clId="{41A47CA3-C3DF-4277-95FB-9BA5D650A6A2}" dt="2024-08-20T04:03:23.798" v="148" actId="478"/>
          <ac:picMkLst>
            <pc:docMk/>
            <pc:sldMk cId="1198630068" sldId="277"/>
            <ac:picMk id="2" creationId="{AB7B2DD4-C068-9847-4FA7-025FF2D3BD34}"/>
          </ac:picMkLst>
        </pc:picChg>
        <pc:picChg chg="del">
          <ac:chgData name="Erina Maulidha" userId="e7a0427aa4fc5d45" providerId="LiveId" clId="{41A47CA3-C3DF-4277-95FB-9BA5D650A6A2}" dt="2024-08-20T04:03:23.798" v="148" actId="478"/>
          <ac:picMkLst>
            <pc:docMk/>
            <pc:sldMk cId="1198630068" sldId="277"/>
            <ac:picMk id="3" creationId="{57179718-FB15-AF6E-E6B7-6F30CDA52444}"/>
          </ac:picMkLst>
        </pc:picChg>
        <pc:picChg chg="add mod">
          <ac:chgData name="Erina Maulidha" userId="e7a0427aa4fc5d45" providerId="LiveId" clId="{41A47CA3-C3DF-4277-95FB-9BA5D650A6A2}" dt="2024-08-20T04:07:49.036" v="163"/>
          <ac:picMkLst>
            <pc:docMk/>
            <pc:sldMk cId="1198630068" sldId="277"/>
            <ac:picMk id="24" creationId="{37281769-669C-243E-ADC9-A423DB49644B}"/>
          </ac:picMkLst>
        </pc:picChg>
        <pc:picChg chg="add mod">
          <ac:chgData name="Erina Maulidha" userId="e7a0427aa4fc5d45" providerId="LiveId" clId="{41A47CA3-C3DF-4277-95FB-9BA5D650A6A2}" dt="2024-08-20T04:07:49.036" v="163"/>
          <ac:picMkLst>
            <pc:docMk/>
            <pc:sldMk cId="1198630068" sldId="277"/>
            <ac:picMk id="25" creationId="{21607F83-1BBA-352F-ABDE-AA351A468A83}"/>
          </ac:picMkLst>
        </pc:picChg>
        <pc:cxnChg chg="del">
          <ac:chgData name="Erina Maulidha" userId="e7a0427aa4fc5d45" providerId="LiveId" clId="{41A47CA3-C3DF-4277-95FB-9BA5D650A6A2}" dt="2024-08-20T04:03:23.798" v="148" actId="478"/>
          <ac:cxnSpMkLst>
            <pc:docMk/>
            <pc:sldMk cId="1198630068" sldId="277"/>
            <ac:cxnSpMk id="14" creationId="{07B4F781-03D0-0B7E-ABB6-07EFB2124887}"/>
          </ac:cxnSpMkLst>
        </pc:cxnChg>
        <pc:cxnChg chg="del">
          <ac:chgData name="Erina Maulidha" userId="e7a0427aa4fc5d45" providerId="LiveId" clId="{41A47CA3-C3DF-4277-95FB-9BA5D650A6A2}" dt="2024-08-20T04:03:23.798" v="148" actId="478"/>
          <ac:cxnSpMkLst>
            <pc:docMk/>
            <pc:sldMk cId="1198630068" sldId="277"/>
            <ac:cxnSpMk id="15" creationId="{DC0DD6B8-0936-C5F8-5DD7-1E1423D4BC02}"/>
          </ac:cxnSpMkLst>
        </pc:cxnChg>
        <pc:cxnChg chg="del">
          <ac:chgData name="Erina Maulidha" userId="e7a0427aa4fc5d45" providerId="LiveId" clId="{41A47CA3-C3DF-4277-95FB-9BA5D650A6A2}" dt="2024-08-20T04:03:23.798" v="148" actId="478"/>
          <ac:cxnSpMkLst>
            <pc:docMk/>
            <pc:sldMk cId="1198630068" sldId="277"/>
            <ac:cxnSpMk id="16" creationId="{65893B72-B967-98ED-65D0-CF41D5272272}"/>
          </ac:cxnSpMkLst>
        </pc:cxnChg>
        <pc:cxnChg chg="mod">
          <ac:chgData name="Erina Maulidha" userId="e7a0427aa4fc5d45" providerId="LiveId" clId="{41A47CA3-C3DF-4277-95FB-9BA5D650A6A2}" dt="2024-08-20T04:07:49.036" v="163"/>
          <ac:cxnSpMkLst>
            <pc:docMk/>
            <pc:sldMk cId="1198630068" sldId="277"/>
            <ac:cxnSpMk id="27" creationId="{E994F50E-9046-99F0-68A5-29AB17BD64FB}"/>
          </ac:cxnSpMkLst>
        </pc:cxnChg>
        <pc:cxnChg chg="mod">
          <ac:chgData name="Erina Maulidha" userId="e7a0427aa4fc5d45" providerId="LiveId" clId="{41A47CA3-C3DF-4277-95FB-9BA5D650A6A2}" dt="2024-08-20T04:07:49.036" v="163"/>
          <ac:cxnSpMkLst>
            <pc:docMk/>
            <pc:sldMk cId="1198630068" sldId="277"/>
            <ac:cxnSpMk id="28" creationId="{1328F263-07D4-938F-7C9D-1544498A2B0A}"/>
          </ac:cxnSpMkLst>
        </pc:cxnChg>
      </pc:sldChg>
      <pc:sldChg chg="add del">
        <pc:chgData name="Erina Maulidha" userId="e7a0427aa4fc5d45" providerId="LiveId" clId="{41A47CA3-C3DF-4277-95FB-9BA5D650A6A2}" dt="2024-08-20T04:24:06.113" v="271" actId="47"/>
        <pc:sldMkLst>
          <pc:docMk/>
          <pc:sldMk cId="3203179085" sldId="278"/>
        </pc:sldMkLst>
      </pc:sldChg>
      <pc:sldChg chg="addSp modSp add del mod">
        <pc:chgData name="Erina Maulidha" userId="e7a0427aa4fc5d45" providerId="LiveId" clId="{41A47CA3-C3DF-4277-95FB-9BA5D650A6A2}" dt="2024-08-20T04:24:00.990" v="270" actId="47"/>
        <pc:sldMkLst>
          <pc:docMk/>
          <pc:sldMk cId="2304612173" sldId="279"/>
        </pc:sldMkLst>
        <pc:spChg chg="add mod">
          <ac:chgData name="Erina Maulidha" userId="e7a0427aa4fc5d45" providerId="LiveId" clId="{41A47CA3-C3DF-4277-95FB-9BA5D650A6A2}" dt="2024-08-20T04:22:59.537" v="266"/>
          <ac:spMkLst>
            <pc:docMk/>
            <pc:sldMk cId="2304612173" sldId="279"/>
            <ac:spMk id="2" creationId="{2AAFF43B-232F-9B90-D340-67A115E1BCC8}"/>
          </ac:spMkLst>
        </pc:spChg>
        <pc:spChg chg="add mod">
          <ac:chgData name="Erina Maulidha" userId="e7a0427aa4fc5d45" providerId="LiveId" clId="{41A47CA3-C3DF-4277-95FB-9BA5D650A6A2}" dt="2024-08-20T04:22:59.537" v="266"/>
          <ac:spMkLst>
            <pc:docMk/>
            <pc:sldMk cId="2304612173" sldId="279"/>
            <ac:spMk id="4" creationId="{AD650578-34D8-E0A2-FE8D-4BF4E2DD84F5}"/>
          </ac:spMkLst>
        </pc:spChg>
        <pc:spChg chg="add mod">
          <ac:chgData name="Erina Maulidha" userId="e7a0427aa4fc5d45" providerId="LiveId" clId="{41A47CA3-C3DF-4277-95FB-9BA5D650A6A2}" dt="2024-08-20T04:22:59.537" v="266"/>
          <ac:spMkLst>
            <pc:docMk/>
            <pc:sldMk cId="2304612173" sldId="279"/>
            <ac:spMk id="5" creationId="{F56E58E3-0F94-F635-14A6-04B33C210F8D}"/>
          </ac:spMkLst>
        </pc:spChg>
        <pc:spChg chg="add mod">
          <ac:chgData name="Erina Maulidha" userId="e7a0427aa4fc5d45" providerId="LiveId" clId="{41A47CA3-C3DF-4277-95FB-9BA5D650A6A2}" dt="2024-08-20T04:22:59.537" v="266"/>
          <ac:spMkLst>
            <pc:docMk/>
            <pc:sldMk cId="2304612173" sldId="279"/>
            <ac:spMk id="6" creationId="{66F3E84C-62B0-8B87-5261-31444F498E91}"/>
          </ac:spMkLst>
        </pc:spChg>
        <pc:spChg chg="add mod">
          <ac:chgData name="Erina Maulidha" userId="e7a0427aa4fc5d45" providerId="LiveId" clId="{41A47CA3-C3DF-4277-95FB-9BA5D650A6A2}" dt="2024-08-20T04:23:38.513" v="269" actId="1076"/>
          <ac:spMkLst>
            <pc:docMk/>
            <pc:sldMk cId="2304612173" sldId="279"/>
            <ac:spMk id="8" creationId="{48AFAD76-D9C9-215F-5B77-75359125721E}"/>
          </ac:spMkLst>
        </pc:spChg>
        <pc:spChg chg="add mod">
          <ac:chgData name="Erina Maulidha" userId="e7a0427aa4fc5d45" providerId="LiveId" clId="{41A47CA3-C3DF-4277-95FB-9BA5D650A6A2}" dt="2024-08-20T04:23:38.513" v="269" actId="1076"/>
          <ac:spMkLst>
            <pc:docMk/>
            <pc:sldMk cId="2304612173" sldId="279"/>
            <ac:spMk id="10" creationId="{C9E44339-FC2C-5FA5-AB91-188A23FB81F9}"/>
          </ac:spMkLst>
        </pc:spChg>
        <pc:spChg chg="add mod">
          <ac:chgData name="Erina Maulidha" userId="e7a0427aa4fc5d45" providerId="LiveId" clId="{41A47CA3-C3DF-4277-95FB-9BA5D650A6A2}" dt="2024-08-20T04:23:38.513" v="269" actId="1076"/>
          <ac:spMkLst>
            <pc:docMk/>
            <pc:sldMk cId="2304612173" sldId="279"/>
            <ac:spMk id="11" creationId="{46BA1E8B-F61F-F641-CF1E-438F9823BFEF}"/>
          </ac:spMkLst>
        </pc:spChg>
        <pc:spChg chg="add mod">
          <ac:chgData name="Erina Maulidha" userId="e7a0427aa4fc5d45" providerId="LiveId" clId="{41A47CA3-C3DF-4277-95FB-9BA5D650A6A2}" dt="2024-08-20T04:23:38.513" v="269" actId="1076"/>
          <ac:spMkLst>
            <pc:docMk/>
            <pc:sldMk cId="2304612173" sldId="279"/>
            <ac:spMk id="12" creationId="{A402244C-E333-A22E-B52C-D5FED04039AA}"/>
          </ac:spMkLst>
        </pc:spChg>
        <pc:spChg chg="add mod">
          <ac:chgData name="Erina Maulidha" userId="e7a0427aa4fc5d45" providerId="LiveId" clId="{41A47CA3-C3DF-4277-95FB-9BA5D650A6A2}" dt="2024-08-20T04:23:38.513" v="269" actId="1076"/>
          <ac:spMkLst>
            <pc:docMk/>
            <pc:sldMk cId="2304612173" sldId="279"/>
            <ac:spMk id="14" creationId="{3FFD2207-3147-D65B-7024-0FA0C04F182E}"/>
          </ac:spMkLst>
        </pc:spChg>
        <pc:spChg chg="add mod">
          <ac:chgData name="Erina Maulidha" userId="e7a0427aa4fc5d45" providerId="LiveId" clId="{41A47CA3-C3DF-4277-95FB-9BA5D650A6A2}" dt="2024-08-20T04:23:38.513" v="269" actId="1076"/>
          <ac:spMkLst>
            <pc:docMk/>
            <pc:sldMk cId="2304612173" sldId="279"/>
            <ac:spMk id="15" creationId="{1EE6142B-4723-F15A-C5DE-02A2DC6CF463}"/>
          </ac:spMkLst>
        </pc:spChg>
        <pc:cxnChg chg="add mod">
          <ac:chgData name="Erina Maulidha" userId="e7a0427aa4fc5d45" providerId="LiveId" clId="{41A47CA3-C3DF-4277-95FB-9BA5D650A6A2}" dt="2024-08-20T04:22:59.537" v="266"/>
          <ac:cxnSpMkLst>
            <pc:docMk/>
            <pc:sldMk cId="2304612173" sldId="279"/>
            <ac:cxnSpMk id="3" creationId="{11B2AA4A-E072-73E4-4A7F-76E3A4EAD9B8}"/>
          </ac:cxnSpMkLst>
        </pc:cxnChg>
        <pc:cxnChg chg="add mod">
          <ac:chgData name="Erina Maulidha" userId="e7a0427aa4fc5d45" providerId="LiveId" clId="{41A47CA3-C3DF-4277-95FB-9BA5D650A6A2}" dt="2024-08-20T04:22:59.537" v="266"/>
          <ac:cxnSpMkLst>
            <pc:docMk/>
            <pc:sldMk cId="2304612173" sldId="279"/>
            <ac:cxnSpMk id="7" creationId="{4CE14E67-5225-6E94-0C30-0CA9A1830231}"/>
          </ac:cxnSpMkLst>
        </pc:cxnChg>
        <pc:cxnChg chg="add mod">
          <ac:chgData name="Erina Maulidha" userId="e7a0427aa4fc5d45" providerId="LiveId" clId="{41A47CA3-C3DF-4277-95FB-9BA5D650A6A2}" dt="2024-08-20T04:23:38.513" v="269" actId="1076"/>
          <ac:cxnSpMkLst>
            <pc:docMk/>
            <pc:sldMk cId="2304612173" sldId="279"/>
            <ac:cxnSpMk id="9" creationId="{759E6D41-D92E-ACA1-16E3-0DA0D6EB78AC}"/>
          </ac:cxnSpMkLst>
        </pc:cxnChg>
        <pc:cxnChg chg="add mod">
          <ac:chgData name="Erina Maulidha" userId="e7a0427aa4fc5d45" providerId="LiveId" clId="{41A47CA3-C3DF-4277-95FB-9BA5D650A6A2}" dt="2024-08-20T04:23:38.513" v="269" actId="1076"/>
          <ac:cxnSpMkLst>
            <pc:docMk/>
            <pc:sldMk cId="2304612173" sldId="279"/>
            <ac:cxnSpMk id="13" creationId="{968D75C8-B424-D0C9-56D1-C9893E5CBE4C}"/>
          </ac:cxnSpMkLst>
        </pc:cxnChg>
        <pc:cxnChg chg="add mod">
          <ac:chgData name="Erina Maulidha" userId="e7a0427aa4fc5d45" providerId="LiveId" clId="{41A47CA3-C3DF-4277-95FB-9BA5D650A6A2}" dt="2024-08-20T04:23:38.513" v="269" actId="1076"/>
          <ac:cxnSpMkLst>
            <pc:docMk/>
            <pc:sldMk cId="2304612173" sldId="279"/>
            <ac:cxnSpMk id="16" creationId="{FA0A33EF-924A-17D9-AB06-9503F2F5FA86}"/>
          </ac:cxnSpMkLst>
        </pc:cxnChg>
      </pc:sldChg>
      <pc:sldChg chg="addSp modSp add del mod">
        <pc:chgData name="Erina Maulidha" userId="e7a0427aa4fc5d45" providerId="LiveId" clId="{41A47CA3-C3DF-4277-95FB-9BA5D650A6A2}" dt="2024-08-20T04:24:00.990" v="270" actId="47"/>
        <pc:sldMkLst>
          <pc:docMk/>
          <pc:sldMk cId="2226588952" sldId="280"/>
        </pc:sldMkLst>
        <pc:spChg chg="add mod">
          <ac:chgData name="Erina Maulidha" userId="e7a0427aa4fc5d45" providerId="LiveId" clId="{41A47CA3-C3DF-4277-95FB-9BA5D650A6A2}" dt="2024-08-20T04:21:21.717" v="201" actId="2711"/>
          <ac:spMkLst>
            <pc:docMk/>
            <pc:sldMk cId="2226588952" sldId="280"/>
            <ac:spMk id="2" creationId="{0E8E931B-4FE8-670F-B03E-31B18C6DE47B}"/>
          </ac:spMkLst>
        </pc:spChg>
        <pc:spChg chg="add mod">
          <ac:chgData name="Erina Maulidha" userId="e7a0427aa4fc5d45" providerId="LiveId" clId="{41A47CA3-C3DF-4277-95FB-9BA5D650A6A2}" dt="2024-08-20T04:21:21.717" v="201" actId="2711"/>
          <ac:spMkLst>
            <pc:docMk/>
            <pc:sldMk cId="2226588952" sldId="280"/>
            <ac:spMk id="5" creationId="{FF4488AA-0D6D-DFBF-F08A-DCCC9234EBAE}"/>
          </ac:spMkLst>
        </pc:spChg>
        <pc:spChg chg="add mod">
          <ac:chgData name="Erina Maulidha" userId="e7a0427aa4fc5d45" providerId="LiveId" clId="{41A47CA3-C3DF-4277-95FB-9BA5D650A6A2}" dt="2024-08-20T04:21:21.717" v="201" actId="2711"/>
          <ac:spMkLst>
            <pc:docMk/>
            <pc:sldMk cId="2226588952" sldId="280"/>
            <ac:spMk id="6" creationId="{E7EB99D7-7E7E-FA75-C217-3E9F1555ED2C}"/>
          </ac:spMkLst>
        </pc:spChg>
        <pc:spChg chg="add mod">
          <ac:chgData name="Erina Maulidha" userId="e7a0427aa4fc5d45" providerId="LiveId" clId="{41A47CA3-C3DF-4277-95FB-9BA5D650A6A2}" dt="2024-08-20T04:21:21.717" v="201" actId="2711"/>
          <ac:spMkLst>
            <pc:docMk/>
            <pc:sldMk cId="2226588952" sldId="280"/>
            <ac:spMk id="7" creationId="{26CF345C-B6B3-9545-DF21-396B4BDAB36B}"/>
          </ac:spMkLst>
        </pc:spChg>
        <pc:spChg chg="add mod">
          <ac:chgData name="Erina Maulidha" userId="e7a0427aa4fc5d45" providerId="LiveId" clId="{41A47CA3-C3DF-4277-95FB-9BA5D650A6A2}" dt="2024-08-20T04:22:29.363" v="265" actId="1076"/>
          <ac:spMkLst>
            <pc:docMk/>
            <pc:sldMk cId="2226588952" sldId="280"/>
            <ac:spMk id="8" creationId="{4A780C71-26FE-9EEB-CB48-B322DA1254E6}"/>
          </ac:spMkLst>
        </pc:spChg>
        <pc:spChg chg="add mod">
          <ac:chgData name="Erina Maulidha" userId="e7a0427aa4fc5d45" providerId="LiveId" clId="{41A47CA3-C3DF-4277-95FB-9BA5D650A6A2}" dt="2024-08-20T04:22:29.363" v="265" actId="1076"/>
          <ac:spMkLst>
            <pc:docMk/>
            <pc:sldMk cId="2226588952" sldId="280"/>
            <ac:spMk id="11" creationId="{3E80EFAD-1CAA-057E-C8AD-D48AEE9554D3}"/>
          </ac:spMkLst>
        </pc:spChg>
        <pc:spChg chg="add mod">
          <ac:chgData name="Erina Maulidha" userId="e7a0427aa4fc5d45" providerId="LiveId" clId="{41A47CA3-C3DF-4277-95FB-9BA5D650A6A2}" dt="2024-08-20T04:22:29.363" v="265" actId="1076"/>
          <ac:spMkLst>
            <pc:docMk/>
            <pc:sldMk cId="2226588952" sldId="280"/>
            <ac:spMk id="12" creationId="{2E89941E-83D8-7E30-BB6B-D265F5D90C02}"/>
          </ac:spMkLst>
        </pc:spChg>
        <pc:spChg chg="add mod">
          <ac:chgData name="Erina Maulidha" userId="e7a0427aa4fc5d45" providerId="LiveId" clId="{41A47CA3-C3DF-4277-95FB-9BA5D650A6A2}" dt="2024-08-20T04:22:29.363" v="265" actId="1076"/>
          <ac:spMkLst>
            <pc:docMk/>
            <pc:sldMk cId="2226588952" sldId="280"/>
            <ac:spMk id="13" creationId="{33C216AB-F72A-73DF-1263-910814AFAECA}"/>
          </ac:spMkLst>
        </pc:spChg>
        <pc:spChg chg="add mod">
          <ac:chgData name="Erina Maulidha" userId="e7a0427aa4fc5d45" providerId="LiveId" clId="{41A47CA3-C3DF-4277-95FB-9BA5D650A6A2}" dt="2024-08-20T04:22:29.363" v="265" actId="1076"/>
          <ac:spMkLst>
            <pc:docMk/>
            <pc:sldMk cId="2226588952" sldId="280"/>
            <ac:spMk id="14" creationId="{275AE7D9-0D79-72CD-B190-D60C47C85055}"/>
          </ac:spMkLst>
        </pc:spChg>
        <pc:spChg chg="add mod">
          <ac:chgData name="Erina Maulidha" userId="e7a0427aa4fc5d45" providerId="LiveId" clId="{41A47CA3-C3DF-4277-95FB-9BA5D650A6A2}" dt="2024-08-20T04:22:29.363" v="265" actId="1076"/>
          <ac:spMkLst>
            <pc:docMk/>
            <pc:sldMk cId="2226588952" sldId="280"/>
            <ac:spMk id="17" creationId="{D8113D5B-9638-DF7C-EA76-241A0E77AAB9}"/>
          </ac:spMkLst>
        </pc:spChg>
        <pc:spChg chg="add mod">
          <ac:chgData name="Erina Maulidha" userId="e7a0427aa4fc5d45" providerId="LiveId" clId="{41A47CA3-C3DF-4277-95FB-9BA5D650A6A2}" dt="2024-08-20T04:22:29.363" v="265" actId="1076"/>
          <ac:spMkLst>
            <pc:docMk/>
            <pc:sldMk cId="2226588952" sldId="280"/>
            <ac:spMk id="18" creationId="{E84EC5A1-ECF5-17F9-4027-047DCC57472B}"/>
          </ac:spMkLst>
        </pc:spChg>
        <pc:spChg chg="add mod">
          <ac:chgData name="Erina Maulidha" userId="e7a0427aa4fc5d45" providerId="LiveId" clId="{41A47CA3-C3DF-4277-95FB-9BA5D650A6A2}" dt="2024-08-20T04:22:29.363" v="265" actId="1076"/>
          <ac:spMkLst>
            <pc:docMk/>
            <pc:sldMk cId="2226588952" sldId="280"/>
            <ac:spMk id="19" creationId="{D768C4B5-0E94-A692-E6B4-D993777A2F59}"/>
          </ac:spMkLst>
        </pc:spChg>
        <pc:cxnChg chg="add mod">
          <ac:chgData name="Erina Maulidha" userId="e7a0427aa4fc5d45" providerId="LiveId" clId="{41A47CA3-C3DF-4277-95FB-9BA5D650A6A2}" dt="2024-08-20T04:21:09.751" v="200"/>
          <ac:cxnSpMkLst>
            <pc:docMk/>
            <pc:sldMk cId="2226588952" sldId="280"/>
            <ac:cxnSpMk id="3" creationId="{CCAF8D46-354D-7D16-07D5-FCBF76065203}"/>
          </ac:cxnSpMkLst>
        </pc:cxnChg>
        <pc:cxnChg chg="add mod">
          <ac:chgData name="Erina Maulidha" userId="e7a0427aa4fc5d45" providerId="LiveId" clId="{41A47CA3-C3DF-4277-95FB-9BA5D650A6A2}" dt="2024-08-20T04:21:21.717" v="201" actId="2711"/>
          <ac:cxnSpMkLst>
            <pc:docMk/>
            <pc:sldMk cId="2226588952" sldId="280"/>
            <ac:cxnSpMk id="4" creationId="{A590638C-5869-9810-515C-0572EEF470DE}"/>
          </ac:cxnSpMkLst>
        </pc:cxnChg>
        <pc:cxnChg chg="add mod">
          <ac:chgData name="Erina Maulidha" userId="e7a0427aa4fc5d45" providerId="LiveId" clId="{41A47CA3-C3DF-4277-95FB-9BA5D650A6A2}" dt="2024-08-20T04:21:09.751" v="200"/>
          <ac:cxnSpMkLst>
            <pc:docMk/>
            <pc:sldMk cId="2226588952" sldId="280"/>
            <ac:cxnSpMk id="9" creationId="{DB315137-9346-AB3B-0C14-72D767B94036}"/>
          </ac:cxnSpMkLst>
        </pc:cxnChg>
        <pc:cxnChg chg="add mod">
          <ac:chgData name="Erina Maulidha" userId="e7a0427aa4fc5d45" providerId="LiveId" clId="{41A47CA3-C3DF-4277-95FB-9BA5D650A6A2}" dt="2024-08-20T04:22:29.363" v="265" actId="1076"/>
          <ac:cxnSpMkLst>
            <pc:docMk/>
            <pc:sldMk cId="2226588952" sldId="280"/>
            <ac:cxnSpMk id="10" creationId="{4421B490-E30A-61BC-FB00-43435870FDCD}"/>
          </ac:cxnSpMkLst>
        </pc:cxnChg>
        <pc:cxnChg chg="add mod">
          <ac:chgData name="Erina Maulidha" userId="e7a0427aa4fc5d45" providerId="LiveId" clId="{41A47CA3-C3DF-4277-95FB-9BA5D650A6A2}" dt="2024-08-20T04:21:09.751" v="200"/>
          <ac:cxnSpMkLst>
            <pc:docMk/>
            <pc:sldMk cId="2226588952" sldId="280"/>
            <ac:cxnSpMk id="15" creationId="{37E3DABC-17B8-456E-0BB8-94C5ABEAF2F2}"/>
          </ac:cxnSpMkLst>
        </pc:cxnChg>
        <pc:cxnChg chg="add mod">
          <ac:chgData name="Erina Maulidha" userId="e7a0427aa4fc5d45" providerId="LiveId" clId="{41A47CA3-C3DF-4277-95FB-9BA5D650A6A2}" dt="2024-08-20T04:22:29.363" v="265" actId="1076"/>
          <ac:cxnSpMkLst>
            <pc:docMk/>
            <pc:sldMk cId="2226588952" sldId="280"/>
            <ac:cxnSpMk id="16" creationId="{B7A695F8-9AAF-F18D-5B4E-75CB3E2412BE}"/>
          </ac:cxnSpMkLst>
        </pc:cxnChg>
      </pc:sldChg>
      <pc:sldChg chg="addSp delSp modSp add del mod delAnim modAnim">
        <pc:chgData name="Erina Maulidha" userId="e7a0427aa4fc5d45" providerId="LiveId" clId="{41A47CA3-C3DF-4277-95FB-9BA5D650A6A2}" dt="2024-08-20T04:24:00.990" v="270" actId="47"/>
        <pc:sldMkLst>
          <pc:docMk/>
          <pc:sldMk cId="4109961318" sldId="281"/>
        </pc:sldMkLst>
        <pc:spChg chg="add mod">
          <ac:chgData name="Erina Maulidha" userId="e7a0427aa4fc5d45" providerId="LiveId" clId="{41A47CA3-C3DF-4277-95FB-9BA5D650A6A2}" dt="2024-08-20T04:20:35.615" v="198" actId="255"/>
          <ac:spMkLst>
            <pc:docMk/>
            <pc:sldMk cId="4109961318" sldId="281"/>
            <ac:spMk id="6" creationId="{08FCCD58-A2DC-6F14-10DE-DBF9FBA7897A}"/>
          </ac:spMkLst>
        </pc:spChg>
        <pc:graphicFrameChg chg="add del mod">
          <ac:chgData name="Erina Maulidha" userId="e7a0427aa4fc5d45" providerId="LiveId" clId="{41A47CA3-C3DF-4277-95FB-9BA5D650A6A2}" dt="2024-08-20T04:19:25.624" v="194" actId="478"/>
          <ac:graphicFrameMkLst>
            <pc:docMk/>
            <pc:sldMk cId="4109961318" sldId="281"/>
            <ac:graphicFrameMk id="2" creationId="{130D5627-C8A6-F50F-5428-2A485883F739}"/>
          </ac:graphicFrameMkLst>
        </pc:graphicFrameChg>
        <pc:graphicFrameChg chg="add mod">
          <ac:chgData name="Erina Maulidha" userId="e7a0427aa4fc5d45" providerId="LiveId" clId="{41A47CA3-C3DF-4277-95FB-9BA5D650A6A2}" dt="2024-08-20T04:19:15.382" v="192"/>
          <ac:graphicFrameMkLst>
            <pc:docMk/>
            <pc:sldMk cId="4109961318" sldId="281"/>
            <ac:graphicFrameMk id="3" creationId="{08D437B0-7349-47CF-450E-DDBB3148044A}"/>
          </ac:graphicFrameMkLst>
        </pc:graphicFrameChg>
        <pc:graphicFrameChg chg="add mod">
          <ac:chgData name="Erina Maulidha" userId="e7a0427aa4fc5d45" providerId="LiveId" clId="{41A47CA3-C3DF-4277-95FB-9BA5D650A6A2}" dt="2024-08-20T04:20:58.982" v="199" actId="255"/>
          <ac:graphicFrameMkLst>
            <pc:docMk/>
            <pc:sldMk cId="4109961318" sldId="281"/>
            <ac:graphicFrameMk id="4" creationId="{AF9C34A7-1DDF-EBC5-B932-5FC1EB85F8EC}"/>
          </ac:graphicFrameMkLst>
        </pc:graphicFrameChg>
        <pc:cxnChg chg="add mod">
          <ac:chgData name="Erina Maulidha" userId="e7a0427aa4fc5d45" providerId="LiveId" clId="{41A47CA3-C3DF-4277-95FB-9BA5D650A6A2}" dt="2024-08-20T04:20:35.615" v="198" actId="255"/>
          <ac:cxnSpMkLst>
            <pc:docMk/>
            <pc:sldMk cId="4109961318" sldId="281"/>
            <ac:cxnSpMk id="5" creationId="{BBF963CC-EB80-28D4-17B1-4C0BBCC21633}"/>
          </ac:cxnSpMkLst>
        </pc:cxnChg>
      </pc:sldChg>
      <pc:sldChg chg="addSp modSp add del mod">
        <pc:chgData name="Erina Maulidha" userId="e7a0427aa4fc5d45" providerId="LiveId" clId="{41A47CA3-C3DF-4277-95FB-9BA5D650A6A2}" dt="2024-08-20T04:24:00.990" v="270" actId="47"/>
        <pc:sldMkLst>
          <pc:docMk/>
          <pc:sldMk cId="3424693930" sldId="282"/>
        </pc:sldMkLst>
        <pc:spChg chg="add mod">
          <ac:chgData name="Erina Maulidha" userId="e7a0427aa4fc5d45" providerId="LiveId" clId="{41A47CA3-C3DF-4277-95FB-9BA5D650A6A2}" dt="2024-08-20T04:18:32.196" v="187" actId="113"/>
          <ac:spMkLst>
            <pc:docMk/>
            <pc:sldMk cId="3424693930" sldId="282"/>
            <ac:spMk id="2" creationId="{90A9AC02-78DE-6F3C-6626-FED438AE0E47}"/>
          </ac:spMkLst>
        </pc:spChg>
      </pc:sldChg>
      <pc:sldChg chg="addSp modSp add modAnim">
        <pc:chgData name="Erina Maulidha" userId="e7a0427aa4fc5d45" providerId="LiveId" clId="{41A47CA3-C3DF-4277-95FB-9BA5D650A6A2}" dt="2024-08-20T04:18:09.816" v="184"/>
        <pc:sldMkLst>
          <pc:docMk/>
          <pc:sldMk cId="143819549" sldId="283"/>
        </pc:sldMkLst>
        <pc:spChg chg="add mod">
          <ac:chgData name="Erina Maulidha" userId="e7a0427aa4fc5d45" providerId="LiveId" clId="{41A47CA3-C3DF-4277-95FB-9BA5D650A6A2}" dt="2024-08-20T04:18:09.816" v="184"/>
          <ac:spMkLst>
            <pc:docMk/>
            <pc:sldMk cId="143819549" sldId="283"/>
            <ac:spMk id="3" creationId="{7F326C77-99FA-5913-179F-3080B526DA91}"/>
          </ac:spMkLst>
        </pc:spChg>
        <pc:spChg chg="add mod">
          <ac:chgData name="Erina Maulidha" userId="e7a0427aa4fc5d45" providerId="LiveId" clId="{41A47CA3-C3DF-4277-95FB-9BA5D650A6A2}" dt="2024-08-20T04:18:09.816" v="184"/>
          <ac:spMkLst>
            <pc:docMk/>
            <pc:sldMk cId="143819549" sldId="283"/>
            <ac:spMk id="4" creationId="{D30ED861-3119-E249-CF3F-44BE73EDF7AF}"/>
          </ac:spMkLst>
        </pc:spChg>
        <pc:spChg chg="add mod">
          <ac:chgData name="Erina Maulidha" userId="e7a0427aa4fc5d45" providerId="LiveId" clId="{41A47CA3-C3DF-4277-95FB-9BA5D650A6A2}" dt="2024-08-20T04:18:09.816" v="184"/>
          <ac:spMkLst>
            <pc:docMk/>
            <pc:sldMk cId="143819549" sldId="283"/>
            <ac:spMk id="5" creationId="{17F7ADA9-BDCC-EB4D-78DB-B663CD0623DA}"/>
          </ac:spMkLst>
        </pc:spChg>
        <pc:spChg chg="add mod">
          <ac:chgData name="Erina Maulidha" userId="e7a0427aa4fc5d45" providerId="LiveId" clId="{41A47CA3-C3DF-4277-95FB-9BA5D650A6A2}" dt="2024-08-20T04:18:09.816" v="184"/>
          <ac:spMkLst>
            <pc:docMk/>
            <pc:sldMk cId="143819549" sldId="283"/>
            <ac:spMk id="6" creationId="{EBE8FD0D-3B49-0401-9589-DF0A551BB1AD}"/>
          </ac:spMkLst>
        </pc:spChg>
        <pc:graphicFrameChg chg="add mod">
          <ac:chgData name="Erina Maulidha" userId="e7a0427aa4fc5d45" providerId="LiveId" clId="{41A47CA3-C3DF-4277-95FB-9BA5D650A6A2}" dt="2024-08-20T04:18:09.816" v="184"/>
          <ac:graphicFrameMkLst>
            <pc:docMk/>
            <pc:sldMk cId="143819549" sldId="283"/>
            <ac:graphicFrameMk id="2" creationId="{E29566F6-4179-94D6-3C96-9D89005AF1A9}"/>
          </ac:graphicFrameMkLst>
        </pc:graphicFrameChg>
      </pc:sldChg>
      <pc:sldChg chg="addSp modSp add mod modAnim">
        <pc:chgData name="Erina Maulidha" userId="e7a0427aa4fc5d45" providerId="LiveId" clId="{41A47CA3-C3DF-4277-95FB-9BA5D650A6A2}" dt="2024-08-20T04:17:57.289" v="183" actId="14734"/>
        <pc:sldMkLst>
          <pc:docMk/>
          <pc:sldMk cId="3634837366" sldId="284"/>
        </pc:sldMkLst>
        <pc:spChg chg="add mod">
          <ac:chgData name="Erina Maulidha" userId="e7a0427aa4fc5d45" providerId="LiveId" clId="{41A47CA3-C3DF-4277-95FB-9BA5D650A6A2}" dt="2024-08-20T04:17:48.767" v="182"/>
          <ac:spMkLst>
            <pc:docMk/>
            <pc:sldMk cId="3634837366" sldId="284"/>
            <ac:spMk id="2" creationId="{A8734245-C137-F238-2C7E-AB62A39161B7}"/>
          </ac:spMkLst>
        </pc:spChg>
        <pc:spChg chg="add mod">
          <ac:chgData name="Erina Maulidha" userId="e7a0427aa4fc5d45" providerId="LiveId" clId="{41A47CA3-C3DF-4277-95FB-9BA5D650A6A2}" dt="2024-08-20T04:17:48.767" v="182"/>
          <ac:spMkLst>
            <pc:docMk/>
            <pc:sldMk cId="3634837366" sldId="284"/>
            <ac:spMk id="3" creationId="{E223E966-EF8D-CA2E-F882-719F2715FAEE}"/>
          </ac:spMkLst>
        </pc:spChg>
        <pc:spChg chg="add mod">
          <ac:chgData name="Erina Maulidha" userId="e7a0427aa4fc5d45" providerId="LiveId" clId="{41A47CA3-C3DF-4277-95FB-9BA5D650A6A2}" dt="2024-08-20T04:17:48.767" v="182"/>
          <ac:spMkLst>
            <pc:docMk/>
            <pc:sldMk cId="3634837366" sldId="284"/>
            <ac:spMk id="5" creationId="{269495CD-25D8-EA90-EE70-0E5715ED5C89}"/>
          </ac:spMkLst>
        </pc:spChg>
        <pc:spChg chg="add mod">
          <ac:chgData name="Erina Maulidha" userId="e7a0427aa4fc5d45" providerId="LiveId" clId="{41A47CA3-C3DF-4277-95FB-9BA5D650A6A2}" dt="2024-08-20T04:17:48.767" v="182"/>
          <ac:spMkLst>
            <pc:docMk/>
            <pc:sldMk cId="3634837366" sldId="284"/>
            <ac:spMk id="8" creationId="{46DBA6F7-A9B6-8DAF-C1C1-9D781788FBEB}"/>
          </ac:spMkLst>
        </pc:spChg>
        <pc:spChg chg="add mod">
          <ac:chgData name="Erina Maulidha" userId="e7a0427aa4fc5d45" providerId="LiveId" clId="{41A47CA3-C3DF-4277-95FB-9BA5D650A6A2}" dt="2024-08-20T04:17:48.767" v="182"/>
          <ac:spMkLst>
            <pc:docMk/>
            <pc:sldMk cId="3634837366" sldId="284"/>
            <ac:spMk id="9" creationId="{36721CF7-5D39-BF6C-A164-77725072B095}"/>
          </ac:spMkLst>
        </pc:spChg>
        <pc:spChg chg="add mod">
          <ac:chgData name="Erina Maulidha" userId="e7a0427aa4fc5d45" providerId="LiveId" clId="{41A47CA3-C3DF-4277-95FB-9BA5D650A6A2}" dt="2024-08-20T04:17:48.767" v="182"/>
          <ac:spMkLst>
            <pc:docMk/>
            <pc:sldMk cId="3634837366" sldId="284"/>
            <ac:spMk id="10" creationId="{4D7F8D36-1BA4-9D57-D1B2-BE244ACF367C}"/>
          </ac:spMkLst>
        </pc:spChg>
        <pc:spChg chg="add mod">
          <ac:chgData name="Erina Maulidha" userId="e7a0427aa4fc5d45" providerId="LiveId" clId="{41A47CA3-C3DF-4277-95FB-9BA5D650A6A2}" dt="2024-08-20T04:17:48.767" v="182"/>
          <ac:spMkLst>
            <pc:docMk/>
            <pc:sldMk cId="3634837366" sldId="284"/>
            <ac:spMk id="11" creationId="{5698E097-711C-0569-16DC-D67830EE3678}"/>
          </ac:spMkLst>
        </pc:spChg>
        <pc:spChg chg="add mod">
          <ac:chgData name="Erina Maulidha" userId="e7a0427aa4fc5d45" providerId="LiveId" clId="{41A47CA3-C3DF-4277-95FB-9BA5D650A6A2}" dt="2024-08-20T04:17:48.767" v="182"/>
          <ac:spMkLst>
            <pc:docMk/>
            <pc:sldMk cId="3634837366" sldId="284"/>
            <ac:spMk id="14" creationId="{7DAFF081-0D98-CEE3-49C6-5356FEB4CD7B}"/>
          </ac:spMkLst>
        </pc:spChg>
        <pc:spChg chg="add mod">
          <ac:chgData name="Erina Maulidha" userId="e7a0427aa4fc5d45" providerId="LiveId" clId="{41A47CA3-C3DF-4277-95FB-9BA5D650A6A2}" dt="2024-08-20T04:17:48.767" v="182"/>
          <ac:spMkLst>
            <pc:docMk/>
            <pc:sldMk cId="3634837366" sldId="284"/>
            <ac:spMk id="15" creationId="{A9DD043A-8ED2-1BBD-59E9-38F5EFABC0F4}"/>
          </ac:spMkLst>
        </pc:spChg>
        <pc:graphicFrameChg chg="add mod modGraphic">
          <ac:chgData name="Erina Maulidha" userId="e7a0427aa4fc5d45" providerId="LiveId" clId="{41A47CA3-C3DF-4277-95FB-9BA5D650A6A2}" dt="2024-08-20T04:17:57.289" v="183" actId="14734"/>
          <ac:graphicFrameMkLst>
            <pc:docMk/>
            <pc:sldMk cId="3634837366" sldId="284"/>
            <ac:graphicFrameMk id="4" creationId="{50E2927D-4F85-8D91-6379-8B1AEE666469}"/>
          </ac:graphicFrameMkLst>
        </pc:graphicFrameChg>
        <pc:cxnChg chg="add mod">
          <ac:chgData name="Erina Maulidha" userId="e7a0427aa4fc5d45" providerId="LiveId" clId="{41A47CA3-C3DF-4277-95FB-9BA5D650A6A2}" dt="2024-08-20T04:17:48.767" v="182"/>
          <ac:cxnSpMkLst>
            <pc:docMk/>
            <pc:sldMk cId="3634837366" sldId="284"/>
            <ac:cxnSpMk id="6" creationId="{C5FE984E-84B8-08BB-10B5-2E53354777A5}"/>
          </ac:cxnSpMkLst>
        </pc:cxnChg>
        <pc:cxnChg chg="add mod">
          <ac:chgData name="Erina Maulidha" userId="e7a0427aa4fc5d45" providerId="LiveId" clId="{41A47CA3-C3DF-4277-95FB-9BA5D650A6A2}" dt="2024-08-20T04:17:48.767" v="182"/>
          <ac:cxnSpMkLst>
            <pc:docMk/>
            <pc:sldMk cId="3634837366" sldId="284"/>
            <ac:cxnSpMk id="7" creationId="{4DD6A856-0306-2F7C-C2C2-90034D8CDCB2}"/>
          </ac:cxnSpMkLst>
        </pc:cxnChg>
        <pc:cxnChg chg="add mod">
          <ac:chgData name="Erina Maulidha" userId="e7a0427aa4fc5d45" providerId="LiveId" clId="{41A47CA3-C3DF-4277-95FB-9BA5D650A6A2}" dt="2024-08-20T04:17:48.767" v="182"/>
          <ac:cxnSpMkLst>
            <pc:docMk/>
            <pc:sldMk cId="3634837366" sldId="284"/>
            <ac:cxnSpMk id="12" creationId="{26F00BC0-E72A-FF27-4B80-C1C893D66295}"/>
          </ac:cxnSpMkLst>
        </pc:cxnChg>
        <pc:cxnChg chg="add mod">
          <ac:chgData name="Erina Maulidha" userId="e7a0427aa4fc5d45" providerId="LiveId" clId="{41A47CA3-C3DF-4277-95FB-9BA5D650A6A2}" dt="2024-08-20T04:17:48.767" v="182"/>
          <ac:cxnSpMkLst>
            <pc:docMk/>
            <pc:sldMk cId="3634837366" sldId="284"/>
            <ac:cxnSpMk id="13" creationId="{38757AF0-9628-C4C9-4619-0423AE73512E}"/>
          </ac:cxnSpMkLst>
        </pc:cxnChg>
      </pc:sldChg>
      <pc:sldChg chg="addSp modSp add">
        <pc:chgData name="Erina Maulidha" userId="e7a0427aa4fc5d45" providerId="LiveId" clId="{41A47CA3-C3DF-4277-95FB-9BA5D650A6A2}" dt="2024-08-20T04:09:33.220" v="169"/>
        <pc:sldMkLst>
          <pc:docMk/>
          <pc:sldMk cId="234884865" sldId="285"/>
        </pc:sldMkLst>
        <pc:spChg chg="add mod">
          <ac:chgData name="Erina Maulidha" userId="e7a0427aa4fc5d45" providerId="LiveId" clId="{41A47CA3-C3DF-4277-95FB-9BA5D650A6A2}" dt="2024-08-20T04:09:33.220" v="169"/>
          <ac:spMkLst>
            <pc:docMk/>
            <pc:sldMk cId="234884865" sldId="285"/>
            <ac:spMk id="7" creationId="{1A2D8471-ACE1-4E28-C5C6-B34E306F4FCD}"/>
          </ac:spMkLst>
        </pc:spChg>
        <pc:spChg chg="add mod">
          <ac:chgData name="Erina Maulidha" userId="e7a0427aa4fc5d45" providerId="LiveId" clId="{41A47CA3-C3DF-4277-95FB-9BA5D650A6A2}" dt="2024-08-20T04:09:33.220" v="169"/>
          <ac:spMkLst>
            <pc:docMk/>
            <pc:sldMk cId="234884865" sldId="285"/>
            <ac:spMk id="8" creationId="{6545A952-6CE7-2B4D-EDD3-06CFA863FA37}"/>
          </ac:spMkLst>
        </pc:spChg>
        <pc:spChg chg="add mod">
          <ac:chgData name="Erina Maulidha" userId="e7a0427aa4fc5d45" providerId="LiveId" clId="{41A47CA3-C3DF-4277-95FB-9BA5D650A6A2}" dt="2024-08-20T04:09:33.220" v="169"/>
          <ac:spMkLst>
            <pc:docMk/>
            <pc:sldMk cId="234884865" sldId="285"/>
            <ac:spMk id="9" creationId="{C6F1825A-361D-8A95-834E-0B35CB18A22F}"/>
          </ac:spMkLst>
        </pc:spChg>
        <pc:spChg chg="add mod">
          <ac:chgData name="Erina Maulidha" userId="e7a0427aa4fc5d45" providerId="LiveId" clId="{41A47CA3-C3DF-4277-95FB-9BA5D650A6A2}" dt="2024-08-20T04:09:33.220" v="169"/>
          <ac:spMkLst>
            <pc:docMk/>
            <pc:sldMk cId="234884865" sldId="285"/>
            <ac:spMk id="10" creationId="{BB452945-A62F-B403-1B21-79B5AB6786F6}"/>
          </ac:spMkLst>
        </pc:spChg>
        <pc:spChg chg="add mod">
          <ac:chgData name="Erina Maulidha" userId="e7a0427aa4fc5d45" providerId="LiveId" clId="{41A47CA3-C3DF-4277-95FB-9BA5D650A6A2}" dt="2024-08-20T04:09:33.220" v="169"/>
          <ac:spMkLst>
            <pc:docMk/>
            <pc:sldMk cId="234884865" sldId="285"/>
            <ac:spMk id="11" creationId="{19AAD5A1-2584-6D41-1FBA-B85F452692FE}"/>
          </ac:spMkLst>
        </pc:spChg>
        <pc:spChg chg="add mod">
          <ac:chgData name="Erina Maulidha" userId="e7a0427aa4fc5d45" providerId="LiveId" clId="{41A47CA3-C3DF-4277-95FB-9BA5D650A6A2}" dt="2024-08-20T04:09:33.220" v="169"/>
          <ac:spMkLst>
            <pc:docMk/>
            <pc:sldMk cId="234884865" sldId="285"/>
            <ac:spMk id="12" creationId="{9F3C3350-7F69-F837-F471-27FD041EE906}"/>
          </ac:spMkLst>
        </pc:spChg>
        <pc:spChg chg="add mod">
          <ac:chgData name="Erina Maulidha" userId="e7a0427aa4fc5d45" providerId="LiveId" clId="{41A47CA3-C3DF-4277-95FB-9BA5D650A6A2}" dt="2024-08-20T04:09:33.220" v="169"/>
          <ac:spMkLst>
            <pc:docMk/>
            <pc:sldMk cId="234884865" sldId="285"/>
            <ac:spMk id="13" creationId="{51B72DB6-4FF2-3D2A-2C9A-EC8D01DC1E91}"/>
          </ac:spMkLst>
        </pc:spChg>
        <pc:spChg chg="add mod">
          <ac:chgData name="Erina Maulidha" userId="e7a0427aa4fc5d45" providerId="LiveId" clId="{41A47CA3-C3DF-4277-95FB-9BA5D650A6A2}" dt="2024-08-20T04:09:33.220" v="169"/>
          <ac:spMkLst>
            <pc:docMk/>
            <pc:sldMk cId="234884865" sldId="285"/>
            <ac:spMk id="14" creationId="{5C235538-1CD0-3A7A-2212-94B9DBA7A4DA}"/>
          </ac:spMkLst>
        </pc:spChg>
        <pc:spChg chg="add mod">
          <ac:chgData name="Erina Maulidha" userId="e7a0427aa4fc5d45" providerId="LiveId" clId="{41A47CA3-C3DF-4277-95FB-9BA5D650A6A2}" dt="2024-08-20T04:09:33.220" v="169"/>
          <ac:spMkLst>
            <pc:docMk/>
            <pc:sldMk cId="234884865" sldId="285"/>
            <ac:spMk id="15" creationId="{EAC33BB4-8AEA-C42B-8D2F-390271823E79}"/>
          </ac:spMkLst>
        </pc:spChg>
        <pc:spChg chg="add mod">
          <ac:chgData name="Erina Maulidha" userId="e7a0427aa4fc5d45" providerId="LiveId" clId="{41A47CA3-C3DF-4277-95FB-9BA5D650A6A2}" dt="2024-08-20T04:09:33.220" v="169"/>
          <ac:spMkLst>
            <pc:docMk/>
            <pc:sldMk cId="234884865" sldId="285"/>
            <ac:spMk id="16" creationId="{6822C1D6-9AC7-53F7-475D-837A469FD9E4}"/>
          </ac:spMkLst>
        </pc:spChg>
        <pc:spChg chg="add mod">
          <ac:chgData name="Erina Maulidha" userId="e7a0427aa4fc5d45" providerId="LiveId" clId="{41A47CA3-C3DF-4277-95FB-9BA5D650A6A2}" dt="2024-08-20T04:09:33.220" v="169"/>
          <ac:spMkLst>
            <pc:docMk/>
            <pc:sldMk cId="234884865" sldId="285"/>
            <ac:spMk id="18" creationId="{37062C16-BF59-EA09-034C-B0639C472171}"/>
          </ac:spMkLst>
        </pc:spChg>
        <pc:grpChg chg="add mod">
          <ac:chgData name="Erina Maulidha" userId="e7a0427aa4fc5d45" providerId="LiveId" clId="{41A47CA3-C3DF-4277-95FB-9BA5D650A6A2}" dt="2024-08-20T04:09:33.220" v="169"/>
          <ac:grpSpMkLst>
            <pc:docMk/>
            <pc:sldMk cId="234884865" sldId="285"/>
            <ac:grpSpMk id="4" creationId="{951E923F-B125-8363-685D-8B7D44494AF2}"/>
          </ac:grpSpMkLst>
        </pc:grpChg>
        <pc:picChg chg="add mod">
          <ac:chgData name="Erina Maulidha" userId="e7a0427aa4fc5d45" providerId="LiveId" clId="{41A47CA3-C3DF-4277-95FB-9BA5D650A6A2}" dt="2024-08-20T04:09:33.220" v="169"/>
          <ac:picMkLst>
            <pc:docMk/>
            <pc:sldMk cId="234884865" sldId="285"/>
            <ac:picMk id="2" creationId="{95D815B6-42E0-D2AB-CA0A-FC9468620399}"/>
          </ac:picMkLst>
        </pc:picChg>
        <pc:picChg chg="add mod">
          <ac:chgData name="Erina Maulidha" userId="e7a0427aa4fc5d45" providerId="LiveId" clId="{41A47CA3-C3DF-4277-95FB-9BA5D650A6A2}" dt="2024-08-20T04:09:33.220" v="169"/>
          <ac:picMkLst>
            <pc:docMk/>
            <pc:sldMk cId="234884865" sldId="285"/>
            <ac:picMk id="3" creationId="{688FAA67-574B-C20E-6694-A5C9D858F063}"/>
          </ac:picMkLst>
        </pc:picChg>
        <pc:picChg chg="add mod">
          <ac:chgData name="Erina Maulidha" userId="e7a0427aa4fc5d45" providerId="LiveId" clId="{41A47CA3-C3DF-4277-95FB-9BA5D650A6A2}" dt="2024-08-20T04:09:33.220" v="169"/>
          <ac:picMkLst>
            <pc:docMk/>
            <pc:sldMk cId="234884865" sldId="285"/>
            <ac:picMk id="17" creationId="{51D3BBB1-7033-00A0-E18E-28E553E18F64}"/>
          </ac:picMkLst>
        </pc:picChg>
        <pc:cxnChg chg="mod">
          <ac:chgData name="Erina Maulidha" userId="e7a0427aa4fc5d45" providerId="LiveId" clId="{41A47CA3-C3DF-4277-95FB-9BA5D650A6A2}" dt="2024-08-20T04:09:33.220" v="169"/>
          <ac:cxnSpMkLst>
            <pc:docMk/>
            <pc:sldMk cId="234884865" sldId="285"/>
            <ac:cxnSpMk id="5" creationId="{D3CDE793-5E9B-DB1F-C433-3DD51381E233}"/>
          </ac:cxnSpMkLst>
        </pc:cxnChg>
        <pc:cxnChg chg="mod">
          <ac:chgData name="Erina Maulidha" userId="e7a0427aa4fc5d45" providerId="LiveId" clId="{41A47CA3-C3DF-4277-95FB-9BA5D650A6A2}" dt="2024-08-20T04:09:33.220" v="169"/>
          <ac:cxnSpMkLst>
            <pc:docMk/>
            <pc:sldMk cId="234884865" sldId="285"/>
            <ac:cxnSpMk id="6" creationId="{7670933C-4B30-840B-BCBD-FCAF709E8B15}"/>
          </ac:cxnSpMkLst>
        </pc:cxnChg>
      </pc:sldChg>
      <pc:sldChg chg="addSp modSp add modAnim">
        <pc:chgData name="Erina Maulidha" userId="e7a0427aa4fc5d45" providerId="LiveId" clId="{41A47CA3-C3DF-4277-95FB-9BA5D650A6A2}" dt="2024-08-20T04:15:26.619" v="170"/>
        <pc:sldMkLst>
          <pc:docMk/>
          <pc:sldMk cId="1953125798" sldId="286"/>
        </pc:sldMkLst>
        <pc:spChg chg="add mod">
          <ac:chgData name="Erina Maulidha" userId="e7a0427aa4fc5d45" providerId="LiveId" clId="{41A47CA3-C3DF-4277-95FB-9BA5D650A6A2}" dt="2024-08-20T04:15:26.619" v="170"/>
          <ac:spMkLst>
            <pc:docMk/>
            <pc:sldMk cId="1953125798" sldId="286"/>
            <ac:spMk id="2" creationId="{AFAE6AF8-98E5-1A3E-1A51-44AC67C44442}"/>
          </ac:spMkLst>
        </pc:spChg>
        <pc:spChg chg="add mod">
          <ac:chgData name="Erina Maulidha" userId="e7a0427aa4fc5d45" providerId="LiveId" clId="{41A47CA3-C3DF-4277-95FB-9BA5D650A6A2}" dt="2024-08-20T04:15:26.619" v="170"/>
          <ac:spMkLst>
            <pc:docMk/>
            <pc:sldMk cId="1953125798" sldId="286"/>
            <ac:spMk id="3" creationId="{E4FE5152-0DF3-71E4-1B03-88357D3845ED}"/>
          </ac:spMkLst>
        </pc:spChg>
        <pc:spChg chg="add mod">
          <ac:chgData name="Erina Maulidha" userId="e7a0427aa4fc5d45" providerId="LiveId" clId="{41A47CA3-C3DF-4277-95FB-9BA5D650A6A2}" dt="2024-08-20T04:15:26.619" v="170"/>
          <ac:spMkLst>
            <pc:docMk/>
            <pc:sldMk cId="1953125798" sldId="286"/>
            <ac:spMk id="4" creationId="{104A5275-24ED-7F43-9E70-A218F2C2BE2E}"/>
          </ac:spMkLst>
        </pc:spChg>
        <pc:spChg chg="add mod">
          <ac:chgData name="Erina Maulidha" userId="e7a0427aa4fc5d45" providerId="LiveId" clId="{41A47CA3-C3DF-4277-95FB-9BA5D650A6A2}" dt="2024-08-20T04:15:26.619" v="170"/>
          <ac:spMkLst>
            <pc:docMk/>
            <pc:sldMk cId="1953125798" sldId="286"/>
            <ac:spMk id="5" creationId="{70F127AC-14AD-7268-A299-209C0EEE0999}"/>
          </ac:spMkLst>
        </pc:spChg>
        <pc:spChg chg="add mod">
          <ac:chgData name="Erina Maulidha" userId="e7a0427aa4fc5d45" providerId="LiveId" clId="{41A47CA3-C3DF-4277-95FB-9BA5D650A6A2}" dt="2024-08-20T04:15:26.619" v="170"/>
          <ac:spMkLst>
            <pc:docMk/>
            <pc:sldMk cId="1953125798" sldId="286"/>
            <ac:spMk id="6" creationId="{3E90B54D-C3DC-29A8-FB71-1E6D4D13E043}"/>
          </ac:spMkLst>
        </pc:spChg>
        <pc:spChg chg="add mod">
          <ac:chgData name="Erina Maulidha" userId="e7a0427aa4fc5d45" providerId="LiveId" clId="{41A47CA3-C3DF-4277-95FB-9BA5D650A6A2}" dt="2024-08-20T04:15:26.619" v="170"/>
          <ac:spMkLst>
            <pc:docMk/>
            <pc:sldMk cId="1953125798" sldId="286"/>
            <ac:spMk id="7" creationId="{46E2A925-6827-79AE-FD80-E8F4E5FD469A}"/>
          </ac:spMkLst>
        </pc:spChg>
        <pc:spChg chg="add mod">
          <ac:chgData name="Erina Maulidha" userId="e7a0427aa4fc5d45" providerId="LiveId" clId="{41A47CA3-C3DF-4277-95FB-9BA5D650A6A2}" dt="2024-08-20T04:15:26.619" v="170"/>
          <ac:spMkLst>
            <pc:docMk/>
            <pc:sldMk cId="1953125798" sldId="286"/>
            <ac:spMk id="9" creationId="{4C828415-5E3A-A18C-D568-F1287FED781D}"/>
          </ac:spMkLst>
        </pc:spChg>
        <pc:spChg chg="add mod">
          <ac:chgData name="Erina Maulidha" userId="e7a0427aa4fc5d45" providerId="LiveId" clId="{41A47CA3-C3DF-4277-95FB-9BA5D650A6A2}" dt="2024-08-20T04:15:26.619" v="170"/>
          <ac:spMkLst>
            <pc:docMk/>
            <pc:sldMk cId="1953125798" sldId="286"/>
            <ac:spMk id="10" creationId="{F57277EA-E734-143B-4BC7-94D6D2CF37C8}"/>
          </ac:spMkLst>
        </pc:spChg>
        <pc:spChg chg="add mod">
          <ac:chgData name="Erina Maulidha" userId="e7a0427aa4fc5d45" providerId="LiveId" clId="{41A47CA3-C3DF-4277-95FB-9BA5D650A6A2}" dt="2024-08-20T04:15:26.619" v="170"/>
          <ac:spMkLst>
            <pc:docMk/>
            <pc:sldMk cId="1953125798" sldId="286"/>
            <ac:spMk id="11" creationId="{81A958D5-0294-9124-0690-3061D1E8C65E}"/>
          </ac:spMkLst>
        </pc:spChg>
        <pc:spChg chg="add mod">
          <ac:chgData name="Erina Maulidha" userId="e7a0427aa4fc5d45" providerId="LiveId" clId="{41A47CA3-C3DF-4277-95FB-9BA5D650A6A2}" dt="2024-08-20T04:15:26.619" v="170"/>
          <ac:spMkLst>
            <pc:docMk/>
            <pc:sldMk cId="1953125798" sldId="286"/>
            <ac:spMk id="12" creationId="{6EBB8833-E56F-2435-9ED1-8F0DC5929114}"/>
          </ac:spMkLst>
        </pc:spChg>
        <pc:spChg chg="add mod">
          <ac:chgData name="Erina Maulidha" userId="e7a0427aa4fc5d45" providerId="LiveId" clId="{41A47CA3-C3DF-4277-95FB-9BA5D650A6A2}" dt="2024-08-20T04:15:26.619" v="170"/>
          <ac:spMkLst>
            <pc:docMk/>
            <pc:sldMk cId="1953125798" sldId="286"/>
            <ac:spMk id="13" creationId="{7009115D-DBBC-5D7C-06F1-7B9614251627}"/>
          </ac:spMkLst>
        </pc:spChg>
        <pc:spChg chg="add mod">
          <ac:chgData name="Erina Maulidha" userId="e7a0427aa4fc5d45" providerId="LiveId" clId="{41A47CA3-C3DF-4277-95FB-9BA5D650A6A2}" dt="2024-08-20T04:15:26.619" v="170"/>
          <ac:spMkLst>
            <pc:docMk/>
            <pc:sldMk cId="1953125798" sldId="286"/>
            <ac:spMk id="14" creationId="{CCB1334D-F65B-AB7F-B0F7-ED9548654634}"/>
          </ac:spMkLst>
        </pc:spChg>
        <pc:picChg chg="add mod">
          <ac:chgData name="Erina Maulidha" userId="e7a0427aa4fc5d45" providerId="LiveId" clId="{41A47CA3-C3DF-4277-95FB-9BA5D650A6A2}" dt="2024-08-20T04:15:26.619" v="170"/>
          <ac:picMkLst>
            <pc:docMk/>
            <pc:sldMk cId="1953125798" sldId="286"/>
            <ac:picMk id="8" creationId="{3D5AAE4C-AF79-8654-9858-D9F09B7F1D6B}"/>
          </ac:picMkLst>
        </pc:picChg>
      </pc:sldChg>
      <pc:sldChg chg="addSp modSp add mod modAnim">
        <pc:chgData name="Erina Maulidha" userId="e7a0427aa4fc5d45" providerId="LiveId" clId="{41A47CA3-C3DF-4277-95FB-9BA5D650A6A2}" dt="2024-08-20T04:15:58.052" v="172" actId="1076"/>
        <pc:sldMkLst>
          <pc:docMk/>
          <pc:sldMk cId="3556772612" sldId="287"/>
        </pc:sldMkLst>
        <pc:spChg chg="add mod">
          <ac:chgData name="Erina Maulidha" userId="e7a0427aa4fc5d45" providerId="LiveId" clId="{41A47CA3-C3DF-4277-95FB-9BA5D650A6A2}" dt="2024-08-20T04:15:48.161" v="171"/>
          <ac:spMkLst>
            <pc:docMk/>
            <pc:sldMk cId="3556772612" sldId="287"/>
            <ac:spMk id="3" creationId="{AAFF07AC-5ED0-D5F5-89A1-BA33B352F622}"/>
          </ac:spMkLst>
        </pc:spChg>
        <pc:spChg chg="add mod">
          <ac:chgData name="Erina Maulidha" userId="e7a0427aa4fc5d45" providerId="LiveId" clId="{41A47CA3-C3DF-4277-95FB-9BA5D650A6A2}" dt="2024-08-20T04:15:58.052" v="172" actId="1076"/>
          <ac:spMkLst>
            <pc:docMk/>
            <pc:sldMk cId="3556772612" sldId="287"/>
            <ac:spMk id="4" creationId="{5317EFBF-20A7-BA67-76D8-D42F62217865}"/>
          </ac:spMkLst>
        </pc:spChg>
        <pc:spChg chg="add mod">
          <ac:chgData name="Erina Maulidha" userId="e7a0427aa4fc5d45" providerId="LiveId" clId="{41A47CA3-C3DF-4277-95FB-9BA5D650A6A2}" dt="2024-08-20T04:15:48.161" v="171"/>
          <ac:spMkLst>
            <pc:docMk/>
            <pc:sldMk cId="3556772612" sldId="287"/>
            <ac:spMk id="5" creationId="{077B72B5-9C0F-6C2C-3067-35B912D4B58A}"/>
          </ac:spMkLst>
        </pc:spChg>
        <pc:spChg chg="add mod">
          <ac:chgData name="Erina Maulidha" userId="e7a0427aa4fc5d45" providerId="LiveId" clId="{41A47CA3-C3DF-4277-95FB-9BA5D650A6A2}" dt="2024-08-20T04:15:48.161" v="171"/>
          <ac:spMkLst>
            <pc:docMk/>
            <pc:sldMk cId="3556772612" sldId="287"/>
            <ac:spMk id="6" creationId="{BF636895-0293-3E59-D56A-FA3FBA0BD922}"/>
          </ac:spMkLst>
        </pc:spChg>
        <pc:graphicFrameChg chg="add mod">
          <ac:chgData name="Erina Maulidha" userId="e7a0427aa4fc5d45" providerId="LiveId" clId="{41A47CA3-C3DF-4277-95FB-9BA5D650A6A2}" dt="2024-08-20T04:15:48.161" v="171"/>
          <ac:graphicFrameMkLst>
            <pc:docMk/>
            <pc:sldMk cId="3556772612" sldId="287"/>
            <ac:graphicFrameMk id="2" creationId="{14A3E6BE-432E-EEB8-81A7-0D5C4D31C27A}"/>
          </ac:graphicFrameMkLst>
        </pc:graphicFrameChg>
      </pc:sldChg>
      <pc:sldChg chg="addSp modSp add mod modAnim">
        <pc:chgData name="Erina Maulidha" userId="e7a0427aa4fc5d45" providerId="LiveId" clId="{41A47CA3-C3DF-4277-95FB-9BA5D650A6A2}" dt="2024-08-20T04:16:21.288" v="174" actId="14734"/>
        <pc:sldMkLst>
          <pc:docMk/>
          <pc:sldMk cId="2066565818" sldId="288"/>
        </pc:sldMkLst>
        <pc:spChg chg="add mod">
          <ac:chgData name="Erina Maulidha" userId="e7a0427aa4fc5d45" providerId="LiveId" clId="{41A47CA3-C3DF-4277-95FB-9BA5D650A6A2}" dt="2024-08-20T04:16:12.656" v="173"/>
          <ac:spMkLst>
            <pc:docMk/>
            <pc:sldMk cId="2066565818" sldId="288"/>
            <ac:spMk id="2" creationId="{A6EE9399-1298-BAD0-2C06-3497DEB0DA54}"/>
          </ac:spMkLst>
        </pc:spChg>
        <pc:spChg chg="add mod">
          <ac:chgData name="Erina Maulidha" userId="e7a0427aa4fc5d45" providerId="LiveId" clId="{41A47CA3-C3DF-4277-95FB-9BA5D650A6A2}" dt="2024-08-20T04:16:12.656" v="173"/>
          <ac:spMkLst>
            <pc:docMk/>
            <pc:sldMk cId="2066565818" sldId="288"/>
            <ac:spMk id="3" creationId="{53B7432D-68E3-8E22-7472-BF9C930A2884}"/>
          </ac:spMkLst>
        </pc:spChg>
        <pc:spChg chg="add mod">
          <ac:chgData name="Erina Maulidha" userId="e7a0427aa4fc5d45" providerId="LiveId" clId="{41A47CA3-C3DF-4277-95FB-9BA5D650A6A2}" dt="2024-08-20T04:16:12.656" v="173"/>
          <ac:spMkLst>
            <pc:docMk/>
            <pc:sldMk cId="2066565818" sldId="288"/>
            <ac:spMk id="5" creationId="{B7D5F0B1-CFB6-409C-61F1-DC172BAAB5A4}"/>
          </ac:spMkLst>
        </pc:spChg>
        <pc:spChg chg="add mod">
          <ac:chgData name="Erina Maulidha" userId="e7a0427aa4fc5d45" providerId="LiveId" clId="{41A47CA3-C3DF-4277-95FB-9BA5D650A6A2}" dt="2024-08-20T04:16:12.656" v="173"/>
          <ac:spMkLst>
            <pc:docMk/>
            <pc:sldMk cId="2066565818" sldId="288"/>
            <ac:spMk id="8" creationId="{7860CBC0-8A9C-973C-4254-3D9EEE3B0E1A}"/>
          </ac:spMkLst>
        </pc:spChg>
        <pc:spChg chg="add mod">
          <ac:chgData name="Erina Maulidha" userId="e7a0427aa4fc5d45" providerId="LiveId" clId="{41A47CA3-C3DF-4277-95FB-9BA5D650A6A2}" dt="2024-08-20T04:16:12.656" v="173"/>
          <ac:spMkLst>
            <pc:docMk/>
            <pc:sldMk cId="2066565818" sldId="288"/>
            <ac:spMk id="9" creationId="{AB4D0DE8-0A00-10E4-95FD-342EEFD0A487}"/>
          </ac:spMkLst>
        </pc:spChg>
        <pc:spChg chg="add mod">
          <ac:chgData name="Erina Maulidha" userId="e7a0427aa4fc5d45" providerId="LiveId" clId="{41A47CA3-C3DF-4277-95FB-9BA5D650A6A2}" dt="2024-08-20T04:16:12.656" v="173"/>
          <ac:spMkLst>
            <pc:docMk/>
            <pc:sldMk cId="2066565818" sldId="288"/>
            <ac:spMk id="10" creationId="{7EA481F5-E094-3D59-D084-275F21E08E3B}"/>
          </ac:spMkLst>
        </pc:spChg>
        <pc:spChg chg="add mod">
          <ac:chgData name="Erina Maulidha" userId="e7a0427aa4fc5d45" providerId="LiveId" clId="{41A47CA3-C3DF-4277-95FB-9BA5D650A6A2}" dt="2024-08-20T04:16:12.656" v="173"/>
          <ac:spMkLst>
            <pc:docMk/>
            <pc:sldMk cId="2066565818" sldId="288"/>
            <ac:spMk id="11" creationId="{3986D943-0F1C-CC3C-0C96-58F203A879F5}"/>
          </ac:spMkLst>
        </pc:spChg>
        <pc:spChg chg="add mod">
          <ac:chgData name="Erina Maulidha" userId="e7a0427aa4fc5d45" providerId="LiveId" clId="{41A47CA3-C3DF-4277-95FB-9BA5D650A6A2}" dt="2024-08-20T04:16:12.656" v="173"/>
          <ac:spMkLst>
            <pc:docMk/>
            <pc:sldMk cId="2066565818" sldId="288"/>
            <ac:spMk id="14" creationId="{27184FE5-7163-861D-B7D0-0B0C4A108D9A}"/>
          </ac:spMkLst>
        </pc:spChg>
        <pc:spChg chg="add mod">
          <ac:chgData name="Erina Maulidha" userId="e7a0427aa4fc5d45" providerId="LiveId" clId="{41A47CA3-C3DF-4277-95FB-9BA5D650A6A2}" dt="2024-08-20T04:16:12.656" v="173"/>
          <ac:spMkLst>
            <pc:docMk/>
            <pc:sldMk cId="2066565818" sldId="288"/>
            <ac:spMk id="15" creationId="{19488E69-603D-2ABF-A2F9-7D4031669BB7}"/>
          </ac:spMkLst>
        </pc:spChg>
        <pc:graphicFrameChg chg="add mod modGraphic">
          <ac:chgData name="Erina Maulidha" userId="e7a0427aa4fc5d45" providerId="LiveId" clId="{41A47CA3-C3DF-4277-95FB-9BA5D650A6A2}" dt="2024-08-20T04:16:21.288" v="174" actId="14734"/>
          <ac:graphicFrameMkLst>
            <pc:docMk/>
            <pc:sldMk cId="2066565818" sldId="288"/>
            <ac:graphicFrameMk id="4" creationId="{1E0C2691-17B2-84DC-8552-FC9CC80BF56D}"/>
          </ac:graphicFrameMkLst>
        </pc:graphicFrameChg>
        <pc:cxnChg chg="add mod">
          <ac:chgData name="Erina Maulidha" userId="e7a0427aa4fc5d45" providerId="LiveId" clId="{41A47CA3-C3DF-4277-95FB-9BA5D650A6A2}" dt="2024-08-20T04:16:12.656" v="173"/>
          <ac:cxnSpMkLst>
            <pc:docMk/>
            <pc:sldMk cId="2066565818" sldId="288"/>
            <ac:cxnSpMk id="6" creationId="{8F2CBCD7-2A5B-4F78-DBF6-729E88B24A42}"/>
          </ac:cxnSpMkLst>
        </pc:cxnChg>
        <pc:cxnChg chg="add mod">
          <ac:chgData name="Erina Maulidha" userId="e7a0427aa4fc5d45" providerId="LiveId" clId="{41A47CA3-C3DF-4277-95FB-9BA5D650A6A2}" dt="2024-08-20T04:16:12.656" v="173"/>
          <ac:cxnSpMkLst>
            <pc:docMk/>
            <pc:sldMk cId="2066565818" sldId="288"/>
            <ac:cxnSpMk id="7" creationId="{F2C23967-54D1-4F57-8466-9E7B2775AB2F}"/>
          </ac:cxnSpMkLst>
        </pc:cxnChg>
        <pc:cxnChg chg="add mod">
          <ac:chgData name="Erina Maulidha" userId="e7a0427aa4fc5d45" providerId="LiveId" clId="{41A47CA3-C3DF-4277-95FB-9BA5D650A6A2}" dt="2024-08-20T04:16:12.656" v="173"/>
          <ac:cxnSpMkLst>
            <pc:docMk/>
            <pc:sldMk cId="2066565818" sldId="288"/>
            <ac:cxnSpMk id="12" creationId="{EE4618C0-D292-6262-E90F-1636C5AAE41D}"/>
          </ac:cxnSpMkLst>
        </pc:cxnChg>
        <pc:cxnChg chg="add mod">
          <ac:chgData name="Erina Maulidha" userId="e7a0427aa4fc5d45" providerId="LiveId" clId="{41A47CA3-C3DF-4277-95FB-9BA5D650A6A2}" dt="2024-08-20T04:16:12.656" v="173"/>
          <ac:cxnSpMkLst>
            <pc:docMk/>
            <pc:sldMk cId="2066565818" sldId="288"/>
            <ac:cxnSpMk id="13" creationId="{F6101321-7337-A6C9-A763-30DE7A3C70AF}"/>
          </ac:cxnSpMkLst>
        </pc:cxnChg>
      </pc:sldChg>
      <pc:sldChg chg="addSp modSp add mod modAnim">
        <pc:chgData name="Erina Maulidha" userId="e7a0427aa4fc5d45" providerId="LiveId" clId="{41A47CA3-C3DF-4277-95FB-9BA5D650A6A2}" dt="2024-08-20T04:39:53.408" v="293" actId="14100"/>
        <pc:sldMkLst>
          <pc:docMk/>
          <pc:sldMk cId="2376696767" sldId="289"/>
        </pc:sldMkLst>
        <pc:spChg chg="add mod">
          <ac:chgData name="Erina Maulidha" userId="e7a0427aa4fc5d45" providerId="LiveId" clId="{41A47CA3-C3DF-4277-95FB-9BA5D650A6A2}" dt="2024-08-20T04:16:41.275" v="175"/>
          <ac:spMkLst>
            <pc:docMk/>
            <pc:sldMk cId="2376696767" sldId="289"/>
            <ac:spMk id="2" creationId="{3EB58AA6-25DC-4D35-C447-97BE15799B52}"/>
          </ac:spMkLst>
        </pc:spChg>
        <pc:spChg chg="add mod">
          <ac:chgData name="Erina Maulidha" userId="e7a0427aa4fc5d45" providerId="LiveId" clId="{41A47CA3-C3DF-4277-95FB-9BA5D650A6A2}" dt="2024-08-20T04:16:41.275" v="175"/>
          <ac:spMkLst>
            <pc:docMk/>
            <pc:sldMk cId="2376696767" sldId="289"/>
            <ac:spMk id="3" creationId="{0CF1A4CF-4DF4-4B11-A88F-B48289CBEA38}"/>
          </ac:spMkLst>
        </pc:spChg>
        <pc:spChg chg="add mod">
          <ac:chgData name="Erina Maulidha" userId="e7a0427aa4fc5d45" providerId="LiveId" clId="{41A47CA3-C3DF-4277-95FB-9BA5D650A6A2}" dt="2024-08-20T04:16:41.275" v="175"/>
          <ac:spMkLst>
            <pc:docMk/>
            <pc:sldMk cId="2376696767" sldId="289"/>
            <ac:spMk id="5" creationId="{4BEBAC99-54D2-A58C-CE1F-1A9F00BE19B0}"/>
          </ac:spMkLst>
        </pc:spChg>
        <pc:spChg chg="add mod">
          <ac:chgData name="Erina Maulidha" userId="e7a0427aa4fc5d45" providerId="LiveId" clId="{41A47CA3-C3DF-4277-95FB-9BA5D650A6A2}" dt="2024-08-20T04:16:41.275" v="175"/>
          <ac:spMkLst>
            <pc:docMk/>
            <pc:sldMk cId="2376696767" sldId="289"/>
            <ac:spMk id="8" creationId="{060945B2-751D-FD65-D2AD-B92AAD3513C8}"/>
          </ac:spMkLst>
        </pc:spChg>
        <pc:spChg chg="add mod">
          <ac:chgData name="Erina Maulidha" userId="e7a0427aa4fc5d45" providerId="LiveId" clId="{41A47CA3-C3DF-4277-95FB-9BA5D650A6A2}" dt="2024-08-20T04:16:41.275" v="175"/>
          <ac:spMkLst>
            <pc:docMk/>
            <pc:sldMk cId="2376696767" sldId="289"/>
            <ac:spMk id="9" creationId="{E9D16308-20F1-2182-D2D0-8470DE6918F8}"/>
          </ac:spMkLst>
        </pc:spChg>
        <pc:spChg chg="add mod">
          <ac:chgData name="Erina Maulidha" userId="e7a0427aa4fc5d45" providerId="LiveId" clId="{41A47CA3-C3DF-4277-95FB-9BA5D650A6A2}" dt="2024-08-20T04:39:46.461" v="292" actId="14100"/>
          <ac:spMkLst>
            <pc:docMk/>
            <pc:sldMk cId="2376696767" sldId="289"/>
            <ac:spMk id="10" creationId="{8479138A-C25E-D8AC-C24B-1FFD226DAC5B}"/>
          </ac:spMkLst>
        </pc:spChg>
        <pc:spChg chg="add mod">
          <ac:chgData name="Erina Maulidha" userId="e7a0427aa4fc5d45" providerId="LiveId" clId="{41A47CA3-C3DF-4277-95FB-9BA5D650A6A2}" dt="2024-08-20T04:16:41.275" v="175"/>
          <ac:spMkLst>
            <pc:docMk/>
            <pc:sldMk cId="2376696767" sldId="289"/>
            <ac:spMk id="11" creationId="{E91ECD19-DCD1-5887-21F4-98AC125D1EB4}"/>
          </ac:spMkLst>
        </pc:spChg>
        <pc:spChg chg="add mod">
          <ac:chgData name="Erina Maulidha" userId="e7a0427aa4fc5d45" providerId="LiveId" clId="{41A47CA3-C3DF-4277-95FB-9BA5D650A6A2}" dt="2024-08-20T04:16:41.275" v="175"/>
          <ac:spMkLst>
            <pc:docMk/>
            <pc:sldMk cId="2376696767" sldId="289"/>
            <ac:spMk id="14" creationId="{4B91203F-D55D-639A-CFB2-EB6F0E288FBD}"/>
          </ac:spMkLst>
        </pc:spChg>
        <pc:spChg chg="add mod">
          <ac:chgData name="Erina Maulidha" userId="e7a0427aa4fc5d45" providerId="LiveId" clId="{41A47CA3-C3DF-4277-95FB-9BA5D650A6A2}" dt="2024-08-20T04:39:53.408" v="293" actId="14100"/>
          <ac:spMkLst>
            <pc:docMk/>
            <pc:sldMk cId="2376696767" sldId="289"/>
            <ac:spMk id="16" creationId="{7C045BD0-009B-9B45-F83E-8D2B1B321BCD}"/>
          </ac:spMkLst>
        </pc:spChg>
        <pc:spChg chg="add mod">
          <ac:chgData name="Erina Maulidha" userId="e7a0427aa4fc5d45" providerId="LiveId" clId="{41A47CA3-C3DF-4277-95FB-9BA5D650A6A2}" dt="2024-08-20T04:16:41.275" v="175"/>
          <ac:spMkLst>
            <pc:docMk/>
            <pc:sldMk cId="2376696767" sldId="289"/>
            <ac:spMk id="17" creationId="{4A16088D-D0B9-7F53-1EF5-42B886CBDC3F}"/>
          </ac:spMkLst>
        </pc:spChg>
        <pc:spChg chg="add mod">
          <ac:chgData name="Erina Maulidha" userId="e7a0427aa4fc5d45" providerId="LiveId" clId="{41A47CA3-C3DF-4277-95FB-9BA5D650A6A2}" dt="2024-08-20T04:16:41.275" v="175"/>
          <ac:spMkLst>
            <pc:docMk/>
            <pc:sldMk cId="2376696767" sldId="289"/>
            <ac:spMk id="19" creationId="{F6A425E0-5E60-F7A6-1B33-5261D95D5998}"/>
          </ac:spMkLst>
        </pc:spChg>
        <pc:graphicFrameChg chg="add mod modGraphic">
          <ac:chgData name="Erina Maulidha" userId="e7a0427aa4fc5d45" providerId="LiveId" clId="{41A47CA3-C3DF-4277-95FB-9BA5D650A6A2}" dt="2024-08-20T04:16:47.590" v="176" actId="14734"/>
          <ac:graphicFrameMkLst>
            <pc:docMk/>
            <pc:sldMk cId="2376696767" sldId="289"/>
            <ac:graphicFrameMk id="4" creationId="{D0FE78F1-C03C-BCB9-9BA7-9D470A5EA500}"/>
          </ac:graphicFrameMkLst>
        </pc:graphicFrameChg>
        <pc:cxnChg chg="add mod">
          <ac:chgData name="Erina Maulidha" userId="e7a0427aa4fc5d45" providerId="LiveId" clId="{41A47CA3-C3DF-4277-95FB-9BA5D650A6A2}" dt="2024-08-20T04:16:41.275" v="175"/>
          <ac:cxnSpMkLst>
            <pc:docMk/>
            <pc:sldMk cId="2376696767" sldId="289"/>
            <ac:cxnSpMk id="6" creationId="{50DD8ED2-B349-22CE-4642-813F8D74553D}"/>
          </ac:cxnSpMkLst>
        </pc:cxnChg>
        <pc:cxnChg chg="add mod">
          <ac:chgData name="Erina Maulidha" userId="e7a0427aa4fc5d45" providerId="LiveId" clId="{41A47CA3-C3DF-4277-95FB-9BA5D650A6A2}" dt="2024-08-20T04:16:41.275" v="175"/>
          <ac:cxnSpMkLst>
            <pc:docMk/>
            <pc:sldMk cId="2376696767" sldId="289"/>
            <ac:cxnSpMk id="7" creationId="{41F1AFBA-10D1-3D7B-0CBB-115EC775838F}"/>
          </ac:cxnSpMkLst>
        </pc:cxnChg>
        <pc:cxnChg chg="add mod">
          <ac:chgData name="Erina Maulidha" userId="e7a0427aa4fc5d45" providerId="LiveId" clId="{41A47CA3-C3DF-4277-95FB-9BA5D650A6A2}" dt="2024-08-20T04:16:41.275" v="175"/>
          <ac:cxnSpMkLst>
            <pc:docMk/>
            <pc:sldMk cId="2376696767" sldId="289"/>
            <ac:cxnSpMk id="12" creationId="{5BBB4B82-FD1C-69C5-D639-95ADC5B3FF58}"/>
          </ac:cxnSpMkLst>
        </pc:cxnChg>
        <pc:cxnChg chg="add mod">
          <ac:chgData name="Erina Maulidha" userId="e7a0427aa4fc5d45" providerId="LiveId" clId="{41A47CA3-C3DF-4277-95FB-9BA5D650A6A2}" dt="2024-08-20T04:16:41.275" v="175"/>
          <ac:cxnSpMkLst>
            <pc:docMk/>
            <pc:sldMk cId="2376696767" sldId="289"/>
            <ac:cxnSpMk id="13" creationId="{C35EADDA-AF15-5109-FBA5-F376ECF213FB}"/>
          </ac:cxnSpMkLst>
        </pc:cxnChg>
        <pc:cxnChg chg="add mod">
          <ac:chgData name="Erina Maulidha" userId="e7a0427aa4fc5d45" providerId="LiveId" clId="{41A47CA3-C3DF-4277-95FB-9BA5D650A6A2}" dt="2024-08-20T04:16:41.275" v="175"/>
          <ac:cxnSpMkLst>
            <pc:docMk/>
            <pc:sldMk cId="2376696767" sldId="289"/>
            <ac:cxnSpMk id="15" creationId="{150C9346-776B-67A5-99FD-ADA11B690BC9}"/>
          </ac:cxnSpMkLst>
        </pc:cxnChg>
        <pc:cxnChg chg="add mod">
          <ac:chgData name="Erina Maulidha" userId="e7a0427aa4fc5d45" providerId="LiveId" clId="{41A47CA3-C3DF-4277-95FB-9BA5D650A6A2}" dt="2024-08-20T04:16:41.275" v="175"/>
          <ac:cxnSpMkLst>
            <pc:docMk/>
            <pc:sldMk cId="2376696767" sldId="289"/>
            <ac:cxnSpMk id="18" creationId="{B7C32D5E-5BB5-514F-C151-B0DF811560B4}"/>
          </ac:cxnSpMkLst>
        </pc:cxnChg>
      </pc:sldChg>
      <pc:sldChg chg="addSp modSp add mod modAnim">
        <pc:chgData name="Erina Maulidha" userId="e7a0427aa4fc5d45" providerId="LiveId" clId="{41A47CA3-C3DF-4277-95FB-9BA5D650A6A2}" dt="2024-08-20T04:40:09.338" v="295" actId="1076"/>
        <pc:sldMkLst>
          <pc:docMk/>
          <pc:sldMk cId="2985996375" sldId="290"/>
        </pc:sldMkLst>
        <pc:spChg chg="add mod">
          <ac:chgData name="Erina Maulidha" userId="e7a0427aa4fc5d45" providerId="LiveId" clId="{41A47CA3-C3DF-4277-95FB-9BA5D650A6A2}" dt="2024-08-20T04:17:11.520" v="177"/>
          <ac:spMkLst>
            <pc:docMk/>
            <pc:sldMk cId="2985996375" sldId="290"/>
            <ac:spMk id="2" creationId="{0B431AF6-5275-8513-5B74-9BB45626EDAF}"/>
          </ac:spMkLst>
        </pc:spChg>
        <pc:spChg chg="add mod">
          <ac:chgData name="Erina Maulidha" userId="e7a0427aa4fc5d45" providerId="LiveId" clId="{41A47CA3-C3DF-4277-95FB-9BA5D650A6A2}" dt="2024-08-20T04:17:11.520" v="177"/>
          <ac:spMkLst>
            <pc:docMk/>
            <pc:sldMk cId="2985996375" sldId="290"/>
            <ac:spMk id="3" creationId="{1DF069F7-A15A-5237-7356-2AA1D20D40A3}"/>
          </ac:spMkLst>
        </pc:spChg>
        <pc:spChg chg="add mod">
          <ac:chgData name="Erina Maulidha" userId="e7a0427aa4fc5d45" providerId="LiveId" clId="{41A47CA3-C3DF-4277-95FB-9BA5D650A6A2}" dt="2024-08-20T04:17:11.520" v="177"/>
          <ac:spMkLst>
            <pc:docMk/>
            <pc:sldMk cId="2985996375" sldId="290"/>
            <ac:spMk id="5" creationId="{F9B1F7B9-ACAE-3BF5-3F2F-76E0CE1DF9DF}"/>
          </ac:spMkLst>
        </pc:spChg>
        <pc:spChg chg="add mod">
          <ac:chgData name="Erina Maulidha" userId="e7a0427aa4fc5d45" providerId="LiveId" clId="{41A47CA3-C3DF-4277-95FB-9BA5D650A6A2}" dt="2024-08-20T04:17:11.520" v="177"/>
          <ac:spMkLst>
            <pc:docMk/>
            <pc:sldMk cId="2985996375" sldId="290"/>
            <ac:spMk id="8" creationId="{C40702B8-D3F0-B708-AB66-9E8C21B97BD5}"/>
          </ac:spMkLst>
        </pc:spChg>
        <pc:spChg chg="add mod">
          <ac:chgData name="Erina Maulidha" userId="e7a0427aa4fc5d45" providerId="LiveId" clId="{41A47CA3-C3DF-4277-95FB-9BA5D650A6A2}" dt="2024-08-20T04:17:11.520" v="177"/>
          <ac:spMkLst>
            <pc:docMk/>
            <pc:sldMk cId="2985996375" sldId="290"/>
            <ac:spMk id="9" creationId="{8D74CF1F-77E3-7F46-D433-DA7D88DAF174}"/>
          </ac:spMkLst>
        </pc:spChg>
        <pc:spChg chg="add mod">
          <ac:chgData name="Erina Maulidha" userId="e7a0427aa4fc5d45" providerId="LiveId" clId="{41A47CA3-C3DF-4277-95FB-9BA5D650A6A2}" dt="2024-08-20T04:17:11.520" v="177"/>
          <ac:spMkLst>
            <pc:docMk/>
            <pc:sldMk cId="2985996375" sldId="290"/>
            <ac:spMk id="10" creationId="{5C3A2B17-97F7-A5C0-0AD1-413F20410DF5}"/>
          </ac:spMkLst>
        </pc:spChg>
        <pc:spChg chg="add mod">
          <ac:chgData name="Erina Maulidha" userId="e7a0427aa4fc5d45" providerId="LiveId" clId="{41A47CA3-C3DF-4277-95FB-9BA5D650A6A2}" dt="2024-08-20T04:40:09.338" v="295" actId="1076"/>
          <ac:spMkLst>
            <pc:docMk/>
            <pc:sldMk cId="2985996375" sldId="290"/>
            <ac:spMk id="11" creationId="{173EDC12-A0A4-4033-DB80-3BE7E14C9902}"/>
          </ac:spMkLst>
        </pc:spChg>
        <pc:spChg chg="add mod">
          <ac:chgData name="Erina Maulidha" userId="e7a0427aa4fc5d45" providerId="LiveId" clId="{41A47CA3-C3DF-4277-95FB-9BA5D650A6A2}" dt="2024-08-20T04:17:11.520" v="177"/>
          <ac:spMkLst>
            <pc:docMk/>
            <pc:sldMk cId="2985996375" sldId="290"/>
            <ac:spMk id="14" creationId="{C17AA304-43B2-3291-59F9-0AD2E02DAB44}"/>
          </ac:spMkLst>
        </pc:spChg>
        <pc:spChg chg="add mod">
          <ac:chgData name="Erina Maulidha" userId="e7a0427aa4fc5d45" providerId="LiveId" clId="{41A47CA3-C3DF-4277-95FB-9BA5D650A6A2}" dt="2024-08-20T04:17:11.520" v="177"/>
          <ac:spMkLst>
            <pc:docMk/>
            <pc:sldMk cId="2985996375" sldId="290"/>
            <ac:spMk id="15" creationId="{C664CD86-DBE3-BE7F-E2E8-FD420A8081CC}"/>
          </ac:spMkLst>
        </pc:spChg>
        <pc:graphicFrameChg chg="add mod modGraphic">
          <ac:chgData name="Erina Maulidha" userId="e7a0427aa4fc5d45" providerId="LiveId" clId="{41A47CA3-C3DF-4277-95FB-9BA5D650A6A2}" dt="2024-08-20T04:17:19.775" v="178" actId="14734"/>
          <ac:graphicFrameMkLst>
            <pc:docMk/>
            <pc:sldMk cId="2985996375" sldId="290"/>
            <ac:graphicFrameMk id="4" creationId="{B3901434-A968-CC96-B776-5F19F94B11A6}"/>
          </ac:graphicFrameMkLst>
        </pc:graphicFrameChg>
        <pc:cxnChg chg="add mod">
          <ac:chgData name="Erina Maulidha" userId="e7a0427aa4fc5d45" providerId="LiveId" clId="{41A47CA3-C3DF-4277-95FB-9BA5D650A6A2}" dt="2024-08-20T04:17:11.520" v="177"/>
          <ac:cxnSpMkLst>
            <pc:docMk/>
            <pc:sldMk cId="2985996375" sldId="290"/>
            <ac:cxnSpMk id="6" creationId="{D02D27ED-2DF5-D95B-B09A-377FE476ACEC}"/>
          </ac:cxnSpMkLst>
        </pc:cxnChg>
        <pc:cxnChg chg="add mod">
          <ac:chgData name="Erina Maulidha" userId="e7a0427aa4fc5d45" providerId="LiveId" clId="{41A47CA3-C3DF-4277-95FB-9BA5D650A6A2}" dt="2024-08-20T04:17:11.520" v="177"/>
          <ac:cxnSpMkLst>
            <pc:docMk/>
            <pc:sldMk cId="2985996375" sldId="290"/>
            <ac:cxnSpMk id="7" creationId="{1D510A2F-5E40-FEE9-FB73-6D50E647336A}"/>
          </ac:cxnSpMkLst>
        </pc:cxnChg>
        <pc:cxnChg chg="add mod">
          <ac:chgData name="Erina Maulidha" userId="e7a0427aa4fc5d45" providerId="LiveId" clId="{41A47CA3-C3DF-4277-95FB-9BA5D650A6A2}" dt="2024-08-20T04:17:11.520" v="177"/>
          <ac:cxnSpMkLst>
            <pc:docMk/>
            <pc:sldMk cId="2985996375" sldId="290"/>
            <ac:cxnSpMk id="12" creationId="{5C6152F5-04E2-4356-F1C6-618498B58469}"/>
          </ac:cxnSpMkLst>
        </pc:cxnChg>
        <pc:cxnChg chg="add mod">
          <ac:chgData name="Erina Maulidha" userId="e7a0427aa4fc5d45" providerId="LiveId" clId="{41A47CA3-C3DF-4277-95FB-9BA5D650A6A2}" dt="2024-08-20T04:17:11.520" v="177"/>
          <ac:cxnSpMkLst>
            <pc:docMk/>
            <pc:sldMk cId="2985996375" sldId="290"/>
            <ac:cxnSpMk id="13" creationId="{2A9370CF-1BDE-947A-B6B2-CF2309760850}"/>
          </ac:cxnSpMkLst>
        </pc:cxnChg>
      </pc:sldChg>
      <pc:sldChg chg="add del">
        <pc:chgData name="Erina Maulidha" userId="e7a0427aa4fc5d45" providerId="LiveId" clId="{41A47CA3-C3DF-4277-95FB-9BA5D650A6A2}" dt="2024-08-20T03:19:33.436" v="76"/>
        <pc:sldMkLst>
          <pc:docMk/>
          <pc:sldMk cId="2131379214" sldId="291"/>
        </pc:sldMkLst>
      </pc:sldChg>
      <pc:sldChg chg="addSp modSp add mod modAnim">
        <pc:chgData name="Erina Maulidha" userId="e7a0427aa4fc5d45" providerId="LiveId" clId="{41A47CA3-C3DF-4277-95FB-9BA5D650A6A2}" dt="2024-08-20T04:40:18.418" v="296" actId="14100"/>
        <pc:sldMkLst>
          <pc:docMk/>
          <pc:sldMk cId="4211359190" sldId="291"/>
        </pc:sldMkLst>
        <pc:spChg chg="add mod">
          <ac:chgData name="Erina Maulidha" userId="e7a0427aa4fc5d45" providerId="LiveId" clId="{41A47CA3-C3DF-4277-95FB-9BA5D650A6A2}" dt="2024-08-20T04:17:33.997" v="179"/>
          <ac:spMkLst>
            <pc:docMk/>
            <pc:sldMk cId="4211359190" sldId="291"/>
            <ac:spMk id="2" creationId="{B9DEEDCE-7D18-1E24-64AD-C5F1B49AE1E4}"/>
          </ac:spMkLst>
        </pc:spChg>
        <pc:spChg chg="add mod">
          <ac:chgData name="Erina Maulidha" userId="e7a0427aa4fc5d45" providerId="LiveId" clId="{41A47CA3-C3DF-4277-95FB-9BA5D650A6A2}" dt="2024-08-20T04:17:33.997" v="179"/>
          <ac:spMkLst>
            <pc:docMk/>
            <pc:sldMk cId="4211359190" sldId="291"/>
            <ac:spMk id="3" creationId="{7BD17F97-2825-6AE1-FD63-737E53368132}"/>
          </ac:spMkLst>
        </pc:spChg>
        <pc:spChg chg="add mod">
          <ac:chgData name="Erina Maulidha" userId="e7a0427aa4fc5d45" providerId="LiveId" clId="{41A47CA3-C3DF-4277-95FB-9BA5D650A6A2}" dt="2024-08-20T04:17:33.997" v="179"/>
          <ac:spMkLst>
            <pc:docMk/>
            <pc:sldMk cId="4211359190" sldId="291"/>
            <ac:spMk id="5" creationId="{509F4A56-B406-F14C-24DF-14A6727B8BE4}"/>
          </ac:spMkLst>
        </pc:spChg>
        <pc:spChg chg="add mod">
          <ac:chgData name="Erina Maulidha" userId="e7a0427aa4fc5d45" providerId="LiveId" clId="{41A47CA3-C3DF-4277-95FB-9BA5D650A6A2}" dt="2024-08-20T04:17:33.997" v="179"/>
          <ac:spMkLst>
            <pc:docMk/>
            <pc:sldMk cId="4211359190" sldId="291"/>
            <ac:spMk id="8" creationId="{4F266854-5726-4B65-0E12-95AE01DDFFF4}"/>
          </ac:spMkLst>
        </pc:spChg>
        <pc:spChg chg="add mod">
          <ac:chgData name="Erina Maulidha" userId="e7a0427aa4fc5d45" providerId="LiveId" clId="{41A47CA3-C3DF-4277-95FB-9BA5D650A6A2}" dt="2024-08-20T04:17:33.997" v="179"/>
          <ac:spMkLst>
            <pc:docMk/>
            <pc:sldMk cId="4211359190" sldId="291"/>
            <ac:spMk id="9" creationId="{FE6DF563-F042-C4C7-64CB-DCE88F05BDF0}"/>
          </ac:spMkLst>
        </pc:spChg>
        <pc:spChg chg="add mod">
          <ac:chgData name="Erina Maulidha" userId="e7a0427aa4fc5d45" providerId="LiveId" clId="{41A47CA3-C3DF-4277-95FB-9BA5D650A6A2}" dt="2024-08-20T04:17:33.997" v="179"/>
          <ac:spMkLst>
            <pc:docMk/>
            <pc:sldMk cId="4211359190" sldId="291"/>
            <ac:spMk id="10" creationId="{3E4C4275-09AB-7305-5C66-BE251F020A80}"/>
          </ac:spMkLst>
        </pc:spChg>
        <pc:spChg chg="add mod">
          <ac:chgData name="Erina Maulidha" userId="e7a0427aa4fc5d45" providerId="LiveId" clId="{41A47CA3-C3DF-4277-95FB-9BA5D650A6A2}" dt="2024-08-20T04:40:18.418" v="296" actId="14100"/>
          <ac:spMkLst>
            <pc:docMk/>
            <pc:sldMk cId="4211359190" sldId="291"/>
            <ac:spMk id="11" creationId="{4823FADD-963E-F84F-9807-A6432F9842B4}"/>
          </ac:spMkLst>
        </pc:spChg>
        <pc:spChg chg="add mod">
          <ac:chgData name="Erina Maulidha" userId="e7a0427aa4fc5d45" providerId="LiveId" clId="{41A47CA3-C3DF-4277-95FB-9BA5D650A6A2}" dt="2024-08-20T04:17:33.997" v="179"/>
          <ac:spMkLst>
            <pc:docMk/>
            <pc:sldMk cId="4211359190" sldId="291"/>
            <ac:spMk id="14" creationId="{302E1574-B0A7-848F-48C3-6053CE51FEBD}"/>
          </ac:spMkLst>
        </pc:spChg>
        <pc:spChg chg="add mod">
          <ac:chgData name="Erina Maulidha" userId="e7a0427aa4fc5d45" providerId="LiveId" clId="{41A47CA3-C3DF-4277-95FB-9BA5D650A6A2}" dt="2024-08-20T04:17:33.997" v="179"/>
          <ac:spMkLst>
            <pc:docMk/>
            <pc:sldMk cId="4211359190" sldId="291"/>
            <ac:spMk id="15" creationId="{2E22258C-22CD-0919-205D-40863A1D9C80}"/>
          </ac:spMkLst>
        </pc:spChg>
        <pc:graphicFrameChg chg="add mod modGraphic">
          <ac:chgData name="Erina Maulidha" userId="e7a0427aa4fc5d45" providerId="LiveId" clId="{41A47CA3-C3DF-4277-95FB-9BA5D650A6A2}" dt="2024-08-20T04:17:40.181" v="181" actId="14734"/>
          <ac:graphicFrameMkLst>
            <pc:docMk/>
            <pc:sldMk cId="4211359190" sldId="291"/>
            <ac:graphicFrameMk id="4" creationId="{32169B5F-276A-772F-CAC8-5BC882797632}"/>
          </ac:graphicFrameMkLst>
        </pc:graphicFrameChg>
        <pc:cxnChg chg="add mod">
          <ac:chgData name="Erina Maulidha" userId="e7a0427aa4fc5d45" providerId="LiveId" clId="{41A47CA3-C3DF-4277-95FB-9BA5D650A6A2}" dt="2024-08-20T04:17:33.997" v="179"/>
          <ac:cxnSpMkLst>
            <pc:docMk/>
            <pc:sldMk cId="4211359190" sldId="291"/>
            <ac:cxnSpMk id="6" creationId="{592846BF-FAA8-F291-7552-F42C8A7E2C55}"/>
          </ac:cxnSpMkLst>
        </pc:cxnChg>
        <pc:cxnChg chg="add mod">
          <ac:chgData name="Erina Maulidha" userId="e7a0427aa4fc5d45" providerId="LiveId" clId="{41A47CA3-C3DF-4277-95FB-9BA5D650A6A2}" dt="2024-08-20T04:17:33.997" v="179"/>
          <ac:cxnSpMkLst>
            <pc:docMk/>
            <pc:sldMk cId="4211359190" sldId="291"/>
            <ac:cxnSpMk id="7" creationId="{CAFEAB31-7C4D-9D71-D1B0-E4A8F2C6650F}"/>
          </ac:cxnSpMkLst>
        </pc:cxnChg>
        <pc:cxnChg chg="add mod">
          <ac:chgData name="Erina Maulidha" userId="e7a0427aa4fc5d45" providerId="LiveId" clId="{41A47CA3-C3DF-4277-95FB-9BA5D650A6A2}" dt="2024-08-20T04:17:33.997" v="179"/>
          <ac:cxnSpMkLst>
            <pc:docMk/>
            <pc:sldMk cId="4211359190" sldId="291"/>
            <ac:cxnSpMk id="12" creationId="{D37664CA-9776-2EB6-5FC3-566A1716CD98}"/>
          </ac:cxnSpMkLst>
        </pc:cxnChg>
        <pc:cxnChg chg="add mod">
          <ac:chgData name="Erina Maulidha" userId="e7a0427aa4fc5d45" providerId="LiveId" clId="{41A47CA3-C3DF-4277-95FB-9BA5D650A6A2}" dt="2024-08-20T04:17:33.997" v="179"/>
          <ac:cxnSpMkLst>
            <pc:docMk/>
            <pc:sldMk cId="4211359190" sldId="291"/>
            <ac:cxnSpMk id="13" creationId="{F74B739B-AC56-151F-89D5-C29C1D6D5BA6}"/>
          </ac:cxnSpMkLst>
        </pc:cxnChg>
      </pc:sldChg>
      <pc:sldChg chg="addSp delSp modSp add mod delAnim modAnim">
        <pc:chgData name="Erina Maulidha" userId="e7a0427aa4fc5d45" providerId="LiveId" clId="{41A47CA3-C3DF-4277-95FB-9BA5D650A6A2}" dt="2024-08-20T04:41:22.959" v="300"/>
        <pc:sldMkLst>
          <pc:docMk/>
          <pc:sldMk cId="124471299" sldId="292"/>
        </pc:sldMkLst>
        <pc:spChg chg="del">
          <ac:chgData name="Erina Maulidha" userId="e7a0427aa4fc5d45" providerId="LiveId" clId="{41A47CA3-C3DF-4277-95FB-9BA5D650A6A2}" dt="2024-08-20T04:41:18.546" v="299" actId="478"/>
          <ac:spMkLst>
            <pc:docMk/>
            <pc:sldMk cId="124471299" sldId="292"/>
            <ac:spMk id="3" creationId="{7F326C77-99FA-5913-179F-3080B526DA91}"/>
          </ac:spMkLst>
        </pc:spChg>
        <pc:spChg chg="del">
          <ac:chgData name="Erina Maulidha" userId="e7a0427aa4fc5d45" providerId="LiveId" clId="{41A47CA3-C3DF-4277-95FB-9BA5D650A6A2}" dt="2024-08-20T04:41:18.546" v="299" actId="478"/>
          <ac:spMkLst>
            <pc:docMk/>
            <pc:sldMk cId="124471299" sldId="292"/>
            <ac:spMk id="4" creationId="{D30ED861-3119-E249-CF3F-44BE73EDF7AF}"/>
          </ac:spMkLst>
        </pc:spChg>
        <pc:spChg chg="del">
          <ac:chgData name="Erina Maulidha" userId="e7a0427aa4fc5d45" providerId="LiveId" clId="{41A47CA3-C3DF-4277-95FB-9BA5D650A6A2}" dt="2024-08-20T04:41:18.546" v="299" actId="478"/>
          <ac:spMkLst>
            <pc:docMk/>
            <pc:sldMk cId="124471299" sldId="292"/>
            <ac:spMk id="5" creationId="{17F7ADA9-BDCC-EB4D-78DB-B663CD0623DA}"/>
          </ac:spMkLst>
        </pc:spChg>
        <pc:spChg chg="del">
          <ac:chgData name="Erina Maulidha" userId="e7a0427aa4fc5d45" providerId="LiveId" clId="{41A47CA3-C3DF-4277-95FB-9BA5D650A6A2}" dt="2024-08-20T04:41:18.546" v="299" actId="478"/>
          <ac:spMkLst>
            <pc:docMk/>
            <pc:sldMk cId="124471299" sldId="292"/>
            <ac:spMk id="6" creationId="{EBE8FD0D-3B49-0401-9589-DF0A551BB1AD}"/>
          </ac:spMkLst>
        </pc:spChg>
        <pc:spChg chg="add mod">
          <ac:chgData name="Erina Maulidha" userId="e7a0427aa4fc5d45" providerId="LiveId" clId="{41A47CA3-C3DF-4277-95FB-9BA5D650A6A2}" dt="2024-08-20T04:41:22.959" v="300"/>
          <ac:spMkLst>
            <pc:docMk/>
            <pc:sldMk cId="124471299" sldId="292"/>
            <ac:spMk id="7" creationId="{1CE3DFFA-0A2F-D6E2-021F-3DBF71AF4573}"/>
          </ac:spMkLst>
        </pc:spChg>
        <pc:spChg chg="add mod">
          <ac:chgData name="Erina Maulidha" userId="e7a0427aa4fc5d45" providerId="LiveId" clId="{41A47CA3-C3DF-4277-95FB-9BA5D650A6A2}" dt="2024-08-20T04:41:22.959" v="300"/>
          <ac:spMkLst>
            <pc:docMk/>
            <pc:sldMk cId="124471299" sldId="292"/>
            <ac:spMk id="8" creationId="{22DC06FC-0965-B078-7027-0BE72B57D2DE}"/>
          </ac:spMkLst>
        </pc:spChg>
        <pc:spChg chg="add mod">
          <ac:chgData name="Erina Maulidha" userId="e7a0427aa4fc5d45" providerId="LiveId" clId="{41A47CA3-C3DF-4277-95FB-9BA5D650A6A2}" dt="2024-08-20T04:41:22.959" v="300"/>
          <ac:spMkLst>
            <pc:docMk/>
            <pc:sldMk cId="124471299" sldId="292"/>
            <ac:spMk id="9" creationId="{BEE34257-9C15-F453-4D03-FCC8896CF636}"/>
          </ac:spMkLst>
        </pc:spChg>
        <pc:spChg chg="add mod">
          <ac:chgData name="Erina Maulidha" userId="e7a0427aa4fc5d45" providerId="LiveId" clId="{41A47CA3-C3DF-4277-95FB-9BA5D650A6A2}" dt="2024-08-20T04:41:22.959" v="300"/>
          <ac:spMkLst>
            <pc:docMk/>
            <pc:sldMk cId="124471299" sldId="292"/>
            <ac:spMk id="10" creationId="{994C1F40-981B-AF56-15A9-5581039B3761}"/>
          </ac:spMkLst>
        </pc:spChg>
        <pc:spChg chg="add mod">
          <ac:chgData name="Erina Maulidha" userId="e7a0427aa4fc5d45" providerId="LiveId" clId="{41A47CA3-C3DF-4277-95FB-9BA5D650A6A2}" dt="2024-08-20T04:41:22.959" v="300"/>
          <ac:spMkLst>
            <pc:docMk/>
            <pc:sldMk cId="124471299" sldId="292"/>
            <ac:spMk id="11" creationId="{EB8CE3E4-A6B4-2D5F-10C2-5B365DB54056}"/>
          </ac:spMkLst>
        </pc:spChg>
        <pc:spChg chg="add mod">
          <ac:chgData name="Erina Maulidha" userId="e7a0427aa4fc5d45" providerId="LiveId" clId="{41A47CA3-C3DF-4277-95FB-9BA5D650A6A2}" dt="2024-08-20T04:41:22.959" v="300"/>
          <ac:spMkLst>
            <pc:docMk/>
            <pc:sldMk cId="124471299" sldId="292"/>
            <ac:spMk id="12" creationId="{F8D73732-1261-0C12-A511-D71BC5A8C84D}"/>
          </ac:spMkLst>
        </pc:spChg>
        <pc:spChg chg="add mod">
          <ac:chgData name="Erina Maulidha" userId="e7a0427aa4fc5d45" providerId="LiveId" clId="{41A47CA3-C3DF-4277-95FB-9BA5D650A6A2}" dt="2024-08-20T04:41:22.959" v="300"/>
          <ac:spMkLst>
            <pc:docMk/>
            <pc:sldMk cId="124471299" sldId="292"/>
            <ac:spMk id="14" creationId="{235CDB2E-F1F8-F266-0307-7D10B9656AB2}"/>
          </ac:spMkLst>
        </pc:spChg>
        <pc:spChg chg="add mod">
          <ac:chgData name="Erina Maulidha" userId="e7a0427aa4fc5d45" providerId="LiveId" clId="{41A47CA3-C3DF-4277-95FB-9BA5D650A6A2}" dt="2024-08-20T04:41:22.959" v="300"/>
          <ac:spMkLst>
            <pc:docMk/>
            <pc:sldMk cId="124471299" sldId="292"/>
            <ac:spMk id="15" creationId="{8B800C84-403D-FCBE-A3DB-D696791135A1}"/>
          </ac:spMkLst>
        </pc:spChg>
        <pc:spChg chg="add mod">
          <ac:chgData name="Erina Maulidha" userId="e7a0427aa4fc5d45" providerId="LiveId" clId="{41A47CA3-C3DF-4277-95FB-9BA5D650A6A2}" dt="2024-08-20T04:41:22.959" v="300"/>
          <ac:spMkLst>
            <pc:docMk/>
            <pc:sldMk cId="124471299" sldId="292"/>
            <ac:spMk id="16" creationId="{BA6B07BC-5F0A-1546-9ED5-00A368D0262D}"/>
          </ac:spMkLst>
        </pc:spChg>
        <pc:spChg chg="add mod">
          <ac:chgData name="Erina Maulidha" userId="e7a0427aa4fc5d45" providerId="LiveId" clId="{41A47CA3-C3DF-4277-95FB-9BA5D650A6A2}" dt="2024-08-20T04:41:22.959" v="300"/>
          <ac:spMkLst>
            <pc:docMk/>
            <pc:sldMk cId="124471299" sldId="292"/>
            <ac:spMk id="17" creationId="{1339F657-BEA0-85FC-0C37-80E06707D898}"/>
          </ac:spMkLst>
        </pc:spChg>
        <pc:spChg chg="add mod">
          <ac:chgData name="Erina Maulidha" userId="e7a0427aa4fc5d45" providerId="LiveId" clId="{41A47CA3-C3DF-4277-95FB-9BA5D650A6A2}" dt="2024-08-20T04:41:22.959" v="300"/>
          <ac:spMkLst>
            <pc:docMk/>
            <pc:sldMk cId="124471299" sldId="292"/>
            <ac:spMk id="18" creationId="{F4674D57-BE66-2A90-223C-E2FA1E6C4944}"/>
          </ac:spMkLst>
        </pc:spChg>
        <pc:spChg chg="add mod">
          <ac:chgData name="Erina Maulidha" userId="e7a0427aa4fc5d45" providerId="LiveId" clId="{41A47CA3-C3DF-4277-95FB-9BA5D650A6A2}" dt="2024-08-20T04:41:22.959" v="300"/>
          <ac:spMkLst>
            <pc:docMk/>
            <pc:sldMk cId="124471299" sldId="292"/>
            <ac:spMk id="19" creationId="{38133782-B468-D1D0-D36E-39C4BD20021F}"/>
          </ac:spMkLst>
        </pc:spChg>
        <pc:spChg chg="add mod">
          <ac:chgData name="Erina Maulidha" userId="e7a0427aa4fc5d45" providerId="LiveId" clId="{41A47CA3-C3DF-4277-95FB-9BA5D650A6A2}" dt="2024-08-20T04:41:22.959" v="300"/>
          <ac:spMkLst>
            <pc:docMk/>
            <pc:sldMk cId="124471299" sldId="292"/>
            <ac:spMk id="20" creationId="{8056284D-D70A-3667-08DF-3586E171FFE3}"/>
          </ac:spMkLst>
        </pc:spChg>
        <pc:spChg chg="add mod">
          <ac:chgData name="Erina Maulidha" userId="e7a0427aa4fc5d45" providerId="LiveId" clId="{41A47CA3-C3DF-4277-95FB-9BA5D650A6A2}" dt="2024-08-20T04:41:22.959" v="300"/>
          <ac:spMkLst>
            <pc:docMk/>
            <pc:sldMk cId="124471299" sldId="292"/>
            <ac:spMk id="21" creationId="{62B1CA46-8371-714B-52F6-0E5CBAAA6028}"/>
          </ac:spMkLst>
        </pc:spChg>
        <pc:spChg chg="add mod">
          <ac:chgData name="Erina Maulidha" userId="e7a0427aa4fc5d45" providerId="LiveId" clId="{41A47CA3-C3DF-4277-95FB-9BA5D650A6A2}" dt="2024-08-20T04:41:22.959" v="300"/>
          <ac:spMkLst>
            <pc:docMk/>
            <pc:sldMk cId="124471299" sldId="292"/>
            <ac:spMk id="22" creationId="{92497766-80BA-B808-7682-8A912900AD9C}"/>
          </ac:spMkLst>
        </pc:spChg>
        <pc:spChg chg="add mod">
          <ac:chgData name="Erina Maulidha" userId="e7a0427aa4fc5d45" providerId="LiveId" clId="{41A47CA3-C3DF-4277-95FB-9BA5D650A6A2}" dt="2024-08-20T04:41:22.959" v="300"/>
          <ac:spMkLst>
            <pc:docMk/>
            <pc:sldMk cId="124471299" sldId="292"/>
            <ac:spMk id="23" creationId="{97B4743D-BA16-D51D-741C-EC97E70AEFF3}"/>
          </ac:spMkLst>
        </pc:spChg>
        <pc:graphicFrameChg chg="del modGraphic">
          <ac:chgData name="Erina Maulidha" userId="e7a0427aa4fc5d45" providerId="LiveId" clId="{41A47CA3-C3DF-4277-95FB-9BA5D650A6A2}" dt="2024-08-20T04:41:18.546" v="299" actId="478"/>
          <ac:graphicFrameMkLst>
            <pc:docMk/>
            <pc:sldMk cId="124471299" sldId="292"/>
            <ac:graphicFrameMk id="2" creationId="{E29566F6-4179-94D6-3C96-9D89005AF1A9}"/>
          </ac:graphicFrameMkLst>
        </pc:graphicFrameChg>
        <pc:picChg chg="add mod">
          <ac:chgData name="Erina Maulidha" userId="e7a0427aa4fc5d45" providerId="LiveId" clId="{41A47CA3-C3DF-4277-95FB-9BA5D650A6A2}" dt="2024-08-20T04:41:22.959" v="300"/>
          <ac:picMkLst>
            <pc:docMk/>
            <pc:sldMk cId="124471299" sldId="292"/>
            <ac:picMk id="13" creationId="{424FF362-B9BF-C442-50B9-A849E843148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B30626-7EE8-435A-9FD0-8FA65341B5FC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BC0EE79B-6F3D-4182-8769-00458CEED551}">
      <dgm:prSet phldrT="[Text]"/>
      <dgm:spPr/>
      <dgm:t>
        <a:bodyPr/>
        <a:lstStyle/>
        <a:p>
          <a:r>
            <a:rPr lang="id-ID" dirty="0">
              <a:latin typeface="Calibri" panose="020F0502020204030204" pitchFamily="34" charset="0"/>
            </a:rPr>
            <a:t>Persamaan Akuntansi</a:t>
          </a:r>
        </a:p>
      </dgm:t>
    </dgm:pt>
    <dgm:pt modelId="{F424F47A-7BEE-41DC-BEBF-E83348A6EF88}" type="parTrans" cxnId="{E07C29C6-E475-47E6-857B-2C3BFA58ED99}">
      <dgm:prSet/>
      <dgm:spPr/>
      <dgm:t>
        <a:bodyPr/>
        <a:lstStyle/>
        <a:p>
          <a:endParaRPr lang="id-ID">
            <a:latin typeface="Calibri" panose="020F0502020204030204" pitchFamily="34" charset="0"/>
          </a:endParaRPr>
        </a:p>
      </dgm:t>
    </dgm:pt>
    <dgm:pt modelId="{87E01796-6737-4A99-8ABD-CA7784544619}" type="sibTrans" cxnId="{E07C29C6-E475-47E6-857B-2C3BFA58ED99}">
      <dgm:prSet/>
      <dgm:spPr/>
      <dgm:t>
        <a:bodyPr/>
        <a:lstStyle/>
        <a:p>
          <a:endParaRPr lang="id-ID">
            <a:latin typeface="Calibri" panose="020F0502020204030204" pitchFamily="34" charset="0"/>
          </a:endParaRPr>
        </a:p>
      </dgm:t>
    </dgm:pt>
    <dgm:pt modelId="{20CCD111-25E1-4B5B-9E92-7FE97949A5B5}">
      <dgm:prSet phldrT="[Text]"/>
      <dgm:spPr/>
      <dgm:t>
        <a:bodyPr/>
        <a:lstStyle/>
        <a:p>
          <a:r>
            <a:rPr lang="sv-SE" dirty="0">
              <a:latin typeface="Calibri" panose="020F0502020204030204" pitchFamily="34" charset="0"/>
            </a:rPr>
            <a:t>Akun Transaksi dan Logika Debit Kredit</a:t>
          </a:r>
          <a:endParaRPr lang="id-ID" dirty="0">
            <a:latin typeface="Calibri" panose="020F0502020204030204" pitchFamily="34" charset="0"/>
          </a:endParaRPr>
        </a:p>
      </dgm:t>
    </dgm:pt>
    <dgm:pt modelId="{C76E1CDE-774C-4C2A-93CA-B8816EC9DA21}" type="parTrans" cxnId="{84972417-089B-45CF-ADE6-25295AB27B36}">
      <dgm:prSet/>
      <dgm:spPr/>
      <dgm:t>
        <a:bodyPr/>
        <a:lstStyle/>
        <a:p>
          <a:endParaRPr lang="id-ID">
            <a:latin typeface="Calibri" panose="020F0502020204030204" pitchFamily="34" charset="0"/>
          </a:endParaRPr>
        </a:p>
      </dgm:t>
    </dgm:pt>
    <dgm:pt modelId="{71C775D5-3976-445D-B869-7BB6F7EFB10F}" type="sibTrans" cxnId="{84972417-089B-45CF-ADE6-25295AB27B36}">
      <dgm:prSet/>
      <dgm:spPr/>
      <dgm:t>
        <a:bodyPr/>
        <a:lstStyle/>
        <a:p>
          <a:endParaRPr lang="id-ID">
            <a:latin typeface="Calibri" panose="020F0502020204030204" pitchFamily="34" charset="0"/>
          </a:endParaRPr>
        </a:p>
      </dgm:t>
    </dgm:pt>
    <dgm:pt modelId="{BF1609AF-6B39-4D6E-91AF-E0A8C1032A88}">
      <dgm:prSet phldrT="[Text]"/>
      <dgm:spPr/>
      <dgm:t>
        <a:bodyPr/>
        <a:lstStyle/>
        <a:p>
          <a:r>
            <a:rPr lang="en-US" dirty="0" err="1">
              <a:latin typeface="Calibri" panose="020F0502020204030204" pitchFamily="34" charset="0"/>
            </a:rPr>
            <a:t>Siklus</a:t>
          </a:r>
          <a:r>
            <a:rPr lang="en-US" dirty="0">
              <a:latin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</a:rPr>
            <a:t>Akuntansi</a:t>
          </a:r>
          <a:endParaRPr lang="id-ID" dirty="0">
            <a:latin typeface="Calibri" panose="020F0502020204030204" pitchFamily="34" charset="0"/>
          </a:endParaRPr>
        </a:p>
      </dgm:t>
    </dgm:pt>
    <dgm:pt modelId="{EE2DBF7C-256B-4148-ABE6-F7BF845E01E8}" type="parTrans" cxnId="{C4685314-6DE0-46CC-BCF5-5ABB5BB5661E}">
      <dgm:prSet/>
      <dgm:spPr/>
      <dgm:t>
        <a:bodyPr/>
        <a:lstStyle/>
        <a:p>
          <a:endParaRPr lang="id-ID">
            <a:latin typeface="Calibri" panose="020F0502020204030204" pitchFamily="34" charset="0"/>
          </a:endParaRPr>
        </a:p>
      </dgm:t>
    </dgm:pt>
    <dgm:pt modelId="{68A45322-48C0-4865-B224-A9A47A5D3EE1}" type="sibTrans" cxnId="{C4685314-6DE0-46CC-BCF5-5ABB5BB5661E}">
      <dgm:prSet/>
      <dgm:spPr/>
      <dgm:t>
        <a:bodyPr/>
        <a:lstStyle/>
        <a:p>
          <a:endParaRPr lang="id-ID">
            <a:latin typeface="Calibri" panose="020F0502020204030204" pitchFamily="34" charset="0"/>
          </a:endParaRPr>
        </a:p>
      </dgm:t>
    </dgm:pt>
    <dgm:pt modelId="{0BD6C31A-551F-492D-8AA4-9FCDD0D19714}" type="pres">
      <dgm:prSet presAssocID="{1EB30626-7EE8-435A-9FD0-8FA65341B5FC}" presName="linear" presStyleCnt="0">
        <dgm:presLayoutVars>
          <dgm:dir/>
          <dgm:animLvl val="lvl"/>
          <dgm:resizeHandles val="exact"/>
        </dgm:presLayoutVars>
      </dgm:prSet>
      <dgm:spPr/>
    </dgm:pt>
    <dgm:pt modelId="{97B402E5-46E8-4EF0-82D4-B7DFDF05A34A}" type="pres">
      <dgm:prSet presAssocID="{BC0EE79B-6F3D-4182-8769-00458CEED551}" presName="parentLin" presStyleCnt="0"/>
      <dgm:spPr/>
    </dgm:pt>
    <dgm:pt modelId="{D5590FEE-D5A0-43D2-8622-50F0AAD3EBD6}" type="pres">
      <dgm:prSet presAssocID="{BC0EE79B-6F3D-4182-8769-00458CEED551}" presName="parentLeftMargin" presStyleLbl="node1" presStyleIdx="0" presStyleCnt="3"/>
      <dgm:spPr/>
    </dgm:pt>
    <dgm:pt modelId="{6E99E812-3478-43BC-A627-A614921DF632}" type="pres">
      <dgm:prSet presAssocID="{BC0EE79B-6F3D-4182-8769-00458CEED55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7AAF025-13D4-40BC-BC01-603DC6385EF7}" type="pres">
      <dgm:prSet presAssocID="{BC0EE79B-6F3D-4182-8769-00458CEED551}" presName="negativeSpace" presStyleCnt="0"/>
      <dgm:spPr/>
    </dgm:pt>
    <dgm:pt modelId="{C698BBB0-28A3-4A00-95CE-23E9BD1548A6}" type="pres">
      <dgm:prSet presAssocID="{BC0EE79B-6F3D-4182-8769-00458CEED551}" presName="childText" presStyleLbl="conFgAcc1" presStyleIdx="0" presStyleCnt="3">
        <dgm:presLayoutVars>
          <dgm:bulletEnabled val="1"/>
        </dgm:presLayoutVars>
      </dgm:prSet>
      <dgm:spPr/>
    </dgm:pt>
    <dgm:pt modelId="{E8B4BFB2-653F-4C9D-A693-EBD404E40178}" type="pres">
      <dgm:prSet presAssocID="{87E01796-6737-4A99-8ABD-CA7784544619}" presName="spaceBetweenRectangles" presStyleCnt="0"/>
      <dgm:spPr/>
    </dgm:pt>
    <dgm:pt modelId="{FCA92D01-8F4B-4F7E-93B8-CDF5F108FD68}" type="pres">
      <dgm:prSet presAssocID="{20CCD111-25E1-4B5B-9E92-7FE97949A5B5}" presName="parentLin" presStyleCnt="0"/>
      <dgm:spPr/>
    </dgm:pt>
    <dgm:pt modelId="{F1741929-D4CB-4AFD-B5E9-57D8AB44E543}" type="pres">
      <dgm:prSet presAssocID="{20CCD111-25E1-4B5B-9E92-7FE97949A5B5}" presName="parentLeftMargin" presStyleLbl="node1" presStyleIdx="0" presStyleCnt="3"/>
      <dgm:spPr/>
    </dgm:pt>
    <dgm:pt modelId="{2C4DC4A2-8626-4F3E-9D7F-6657C301A47C}" type="pres">
      <dgm:prSet presAssocID="{20CCD111-25E1-4B5B-9E92-7FE97949A5B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C6BFEFC-9D3B-4D8D-95FE-6A3B7BC01DCB}" type="pres">
      <dgm:prSet presAssocID="{20CCD111-25E1-4B5B-9E92-7FE97949A5B5}" presName="negativeSpace" presStyleCnt="0"/>
      <dgm:spPr/>
    </dgm:pt>
    <dgm:pt modelId="{87A840A7-F1FF-447B-BC19-7D20B60EF4F3}" type="pres">
      <dgm:prSet presAssocID="{20CCD111-25E1-4B5B-9E92-7FE97949A5B5}" presName="childText" presStyleLbl="conFgAcc1" presStyleIdx="1" presStyleCnt="3">
        <dgm:presLayoutVars>
          <dgm:bulletEnabled val="1"/>
        </dgm:presLayoutVars>
      </dgm:prSet>
      <dgm:spPr/>
    </dgm:pt>
    <dgm:pt modelId="{E9B35E4A-B0DD-4908-9764-718CFA0B1975}" type="pres">
      <dgm:prSet presAssocID="{71C775D5-3976-445D-B869-7BB6F7EFB10F}" presName="spaceBetweenRectangles" presStyleCnt="0"/>
      <dgm:spPr/>
    </dgm:pt>
    <dgm:pt modelId="{62663E41-2A58-4FA5-9B59-6A84C15975BE}" type="pres">
      <dgm:prSet presAssocID="{BF1609AF-6B39-4D6E-91AF-E0A8C1032A88}" presName="parentLin" presStyleCnt="0"/>
      <dgm:spPr/>
    </dgm:pt>
    <dgm:pt modelId="{24829937-9E6E-49A1-8C7E-006FEB875354}" type="pres">
      <dgm:prSet presAssocID="{BF1609AF-6B39-4D6E-91AF-E0A8C1032A88}" presName="parentLeftMargin" presStyleLbl="node1" presStyleIdx="1" presStyleCnt="3"/>
      <dgm:spPr/>
    </dgm:pt>
    <dgm:pt modelId="{ACC6CCE6-6E99-4C07-88D6-CF181FCCAA11}" type="pres">
      <dgm:prSet presAssocID="{BF1609AF-6B39-4D6E-91AF-E0A8C1032A8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7A4684B-BEDD-4003-9D22-4EFA68A7E1D3}" type="pres">
      <dgm:prSet presAssocID="{BF1609AF-6B39-4D6E-91AF-E0A8C1032A88}" presName="negativeSpace" presStyleCnt="0"/>
      <dgm:spPr/>
    </dgm:pt>
    <dgm:pt modelId="{FE5E584F-B985-49EF-9CC6-A0A4A0B3DDF3}" type="pres">
      <dgm:prSet presAssocID="{BF1609AF-6B39-4D6E-91AF-E0A8C1032A8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4685314-6DE0-46CC-BCF5-5ABB5BB5661E}" srcId="{1EB30626-7EE8-435A-9FD0-8FA65341B5FC}" destId="{BF1609AF-6B39-4D6E-91AF-E0A8C1032A88}" srcOrd="2" destOrd="0" parTransId="{EE2DBF7C-256B-4148-ABE6-F7BF845E01E8}" sibTransId="{68A45322-48C0-4865-B224-A9A47A5D3EE1}"/>
    <dgm:cxn modelId="{84972417-089B-45CF-ADE6-25295AB27B36}" srcId="{1EB30626-7EE8-435A-9FD0-8FA65341B5FC}" destId="{20CCD111-25E1-4B5B-9E92-7FE97949A5B5}" srcOrd="1" destOrd="0" parTransId="{C76E1CDE-774C-4C2A-93CA-B8816EC9DA21}" sibTransId="{71C775D5-3976-445D-B869-7BB6F7EFB10F}"/>
    <dgm:cxn modelId="{45EF0638-49B0-4D29-A6CA-845C3E24E017}" type="presOf" srcId="{1EB30626-7EE8-435A-9FD0-8FA65341B5FC}" destId="{0BD6C31A-551F-492D-8AA4-9FCDD0D19714}" srcOrd="0" destOrd="0" presId="urn:microsoft.com/office/officeart/2005/8/layout/list1"/>
    <dgm:cxn modelId="{179A283E-3A05-47B2-8B86-051A2DB69126}" type="presOf" srcId="{BC0EE79B-6F3D-4182-8769-00458CEED551}" destId="{D5590FEE-D5A0-43D2-8622-50F0AAD3EBD6}" srcOrd="0" destOrd="0" presId="urn:microsoft.com/office/officeart/2005/8/layout/list1"/>
    <dgm:cxn modelId="{00412665-A2FE-4CB8-BB0C-554B46B0A836}" type="presOf" srcId="{BF1609AF-6B39-4D6E-91AF-E0A8C1032A88}" destId="{ACC6CCE6-6E99-4C07-88D6-CF181FCCAA11}" srcOrd="1" destOrd="0" presId="urn:microsoft.com/office/officeart/2005/8/layout/list1"/>
    <dgm:cxn modelId="{13753E68-F331-4826-A671-A5439DCE39EC}" type="presOf" srcId="{20CCD111-25E1-4B5B-9E92-7FE97949A5B5}" destId="{F1741929-D4CB-4AFD-B5E9-57D8AB44E543}" srcOrd="0" destOrd="0" presId="urn:microsoft.com/office/officeart/2005/8/layout/list1"/>
    <dgm:cxn modelId="{F1DDB868-17FF-4D7E-9DBC-7E09F81CFC77}" type="presOf" srcId="{BF1609AF-6B39-4D6E-91AF-E0A8C1032A88}" destId="{24829937-9E6E-49A1-8C7E-006FEB875354}" srcOrd="0" destOrd="0" presId="urn:microsoft.com/office/officeart/2005/8/layout/list1"/>
    <dgm:cxn modelId="{1E700F94-B9E5-4BE8-98FE-40FB2EA4F7F1}" type="presOf" srcId="{BC0EE79B-6F3D-4182-8769-00458CEED551}" destId="{6E99E812-3478-43BC-A627-A614921DF632}" srcOrd="1" destOrd="0" presId="urn:microsoft.com/office/officeart/2005/8/layout/list1"/>
    <dgm:cxn modelId="{0B202EB1-8047-400A-976C-C4C83A228FBF}" type="presOf" srcId="{20CCD111-25E1-4B5B-9E92-7FE97949A5B5}" destId="{2C4DC4A2-8626-4F3E-9D7F-6657C301A47C}" srcOrd="1" destOrd="0" presId="urn:microsoft.com/office/officeart/2005/8/layout/list1"/>
    <dgm:cxn modelId="{E07C29C6-E475-47E6-857B-2C3BFA58ED99}" srcId="{1EB30626-7EE8-435A-9FD0-8FA65341B5FC}" destId="{BC0EE79B-6F3D-4182-8769-00458CEED551}" srcOrd="0" destOrd="0" parTransId="{F424F47A-7BEE-41DC-BEBF-E83348A6EF88}" sibTransId="{87E01796-6737-4A99-8ABD-CA7784544619}"/>
    <dgm:cxn modelId="{2998E79E-4E18-4B17-AD56-666B5DF38808}" type="presParOf" srcId="{0BD6C31A-551F-492D-8AA4-9FCDD0D19714}" destId="{97B402E5-46E8-4EF0-82D4-B7DFDF05A34A}" srcOrd="0" destOrd="0" presId="urn:microsoft.com/office/officeart/2005/8/layout/list1"/>
    <dgm:cxn modelId="{6DC1D0D0-5559-499D-9B0E-9969A6DD67B9}" type="presParOf" srcId="{97B402E5-46E8-4EF0-82D4-B7DFDF05A34A}" destId="{D5590FEE-D5A0-43D2-8622-50F0AAD3EBD6}" srcOrd="0" destOrd="0" presId="urn:microsoft.com/office/officeart/2005/8/layout/list1"/>
    <dgm:cxn modelId="{27AC79BF-422E-4EEB-B2B0-DCA3514B5D8A}" type="presParOf" srcId="{97B402E5-46E8-4EF0-82D4-B7DFDF05A34A}" destId="{6E99E812-3478-43BC-A627-A614921DF632}" srcOrd="1" destOrd="0" presId="urn:microsoft.com/office/officeart/2005/8/layout/list1"/>
    <dgm:cxn modelId="{E284D232-1F64-4E71-ADAD-F64393B16C53}" type="presParOf" srcId="{0BD6C31A-551F-492D-8AA4-9FCDD0D19714}" destId="{37AAF025-13D4-40BC-BC01-603DC6385EF7}" srcOrd="1" destOrd="0" presId="urn:microsoft.com/office/officeart/2005/8/layout/list1"/>
    <dgm:cxn modelId="{FE03141C-90CD-4F9D-A0F3-07EA66F38408}" type="presParOf" srcId="{0BD6C31A-551F-492D-8AA4-9FCDD0D19714}" destId="{C698BBB0-28A3-4A00-95CE-23E9BD1548A6}" srcOrd="2" destOrd="0" presId="urn:microsoft.com/office/officeart/2005/8/layout/list1"/>
    <dgm:cxn modelId="{62AD41FC-B4DB-4E19-87A2-60D86ED65DE2}" type="presParOf" srcId="{0BD6C31A-551F-492D-8AA4-9FCDD0D19714}" destId="{E8B4BFB2-653F-4C9D-A693-EBD404E40178}" srcOrd="3" destOrd="0" presId="urn:microsoft.com/office/officeart/2005/8/layout/list1"/>
    <dgm:cxn modelId="{5A101B66-DA2C-4B20-9DD0-7A48334B06FD}" type="presParOf" srcId="{0BD6C31A-551F-492D-8AA4-9FCDD0D19714}" destId="{FCA92D01-8F4B-4F7E-93B8-CDF5F108FD68}" srcOrd="4" destOrd="0" presId="urn:microsoft.com/office/officeart/2005/8/layout/list1"/>
    <dgm:cxn modelId="{210F2C53-AB75-4955-9BB2-DDAB923E8542}" type="presParOf" srcId="{FCA92D01-8F4B-4F7E-93B8-CDF5F108FD68}" destId="{F1741929-D4CB-4AFD-B5E9-57D8AB44E543}" srcOrd="0" destOrd="0" presId="urn:microsoft.com/office/officeart/2005/8/layout/list1"/>
    <dgm:cxn modelId="{EAF77936-8CD6-45A9-8AEB-6862CF01C99E}" type="presParOf" srcId="{FCA92D01-8F4B-4F7E-93B8-CDF5F108FD68}" destId="{2C4DC4A2-8626-4F3E-9D7F-6657C301A47C}" srcOrd="1" destOrd="0" presId="urn:microsoft.com/office/officeart/2005/8/layout/list1"/>
    <dgm:cxn modelId="{34C6B741-F17F-4CF0-8D81-544E0DBEA597}" type="presParOf" srcId="{0BD6C31A-551F-492D-8AA4-9FCDD0D19714}" destId="{0C6BFEFC-9D3B-4D8D-95FE-6A3B7BC01DCB}" srcOrd="5" destOrd="0" presId="urn:microsoft.com/office/officeart/2005/8/layout/list1"/>
    <dgm:cxn modelId="{B324CC69-9572-4F10-962E-D207E4DA9880}" type="presParOf" srcId="{0BD6C31A-551F-492D-8AA4-9FCDD0D19714}" destId="{87A840A7-F1FF-447B-BC19-7D20B60EF4F3}" srcOrd="6" destOrd="0" presId="urn:microsoft.com/office/officeart/2005/8/layout/list1"/>
    <dgm:cxn modelId="{F5ACF797-ACB4-4A12-BAF1-8753F8F1F274}" type="presParOf" srcId="{0BD6C31A-551F-492D-8AA4-9FCDD0D19714}" destId="{E9B35E4A-B0DD-4908-9764-718CFA0B1975}" srcOrd="7" destOrd="0" presId="urn:microsoft.com/office/officeart/2005/8/layout/list1"/>
    <dgm:cxn modelId="{E7B10F43-5F94-4A0D-9697-A55704D2F3B1}" type="presParOf" srcId="{0BD6C31A-551F-492D-8AA4-9FCDD0D19714}" destId="{62663E41-2A58-4FA5-9B59-6A84C15975BE}" srcOrd="8" destOrd="0" presId="urn:microsoft.com/office/officeart/2005/8/layout/list1"/>
    <dgm:cxn modelId="{54AD9A19-757A-4EFD-AA67-2A84885E7DB0}" type="presParOf" srcId="{62663E41-2A58-4FA5-9B59-6A84C15975BE}" destId="{24829937-9E6E-49A1-8C7E-006FEB875354}" srcOrd="0" destOrd="0" presId="urn:microsoft.com/office/officeart/2005/8/layout/list1"/>
    <dgm:cxn modelId="{4683266D-EF3F-489E-81D0-0E9BCEA72FB3}" type="presParOf" srcId="{62663E41-2A58-4FA5-9B59-6A84C15975BE}" destId="{ACC6CCE6-6E99-4C07-88D6-CF181FCCAA11}" srcOrd="1" destOrd="0" presId="urn:microsoft.com/office/officeart/2005/8/layout/list1"/>
    <dgm:cxn modelId="{8AE5A3AA-31BA-4FA0-B7DD-FC4031842BC4}" type="presParOf" srcId="{0BD6C31A-551F-492D-8AA4-9FCDD0D19714}" destId="{27A4684B-BEDD-4003-9D22-4EFA68A7E1D3}" srcOrd="9" destOrd="0" presId="urn:microsoft.com/office/officeart/2005/8/layout/list1"/>
    <dgm:cxn modelId="{D85CD720-0911-4507-B8C4-4180C846B2A2}" type="presParOf" srcId="{0BD6C31A-551F-492D-8AA4-9FCDD0D19714}" destId="{FE5E584F-B985-49EF-9CC6-A0A4A0B3DDF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C1E922-D3F1-477F-A852-2473ACB1D1C1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18AE2E-599D-4453-9198-06347C401585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Transaksi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usaha</a:t>
          </a:r>
          <a:endParaRPr lang="en-US" dirty="0"/>
        </a:p>
      </dgm:t>
    </dgm:pt>
    <dgm:pt modelId="{6598D33A-D962-498D-9E6A-AAB9EAD79B88}" type="parTrans" cxnId="{94329C1B-D58A-4045-AB98-419511FB8DDA}">
      <dgm:prSet/>
      <dgm:spPr/>
      <dgm:t>
        <a:bodyPr/>
        <a:lstStyle/>
        <a:p>
          <a:endParaRPr lang="en-US"/>
        </a:p>
      </dgm:t>
    </dgm:pt>
    <dgm:pt modelId="{EE9EEB9D-B66F-48C3-8008-DC9776520901}" type="sibTrans" cxnId="{94329C1B-D58A-4045-AB98-419511FB8DDA}">
      <dgm:prSet/>
      <dgm:spPr/>
      <dgm:t>
        <a:bodyPr/>
        <a:lstStyle/>
        <a:p>
          <a:endParaRPr lang="en-US"/>
        </a:p>
      </dgm:t>
    </dgm:pt>
    <dgm:pt modelId="{14F5CA75-2CF4-4CC9-8929-E25C9D44C6F1}">
      <dgm:prSet phldrT="[Text]"/>
      <dgm:spPr/>
      <dgm:t>
        <a:bodyPr/>
        <a:lstStyle/>
        <a:p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kejadian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yang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mempengaruhi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posisi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keuangan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perusahaan</a:t>
          </a:r>
          <a:endParaRPr lang="en-US" dirty="0"/>
        </a:p>
      </dgm:t>
    </dgm:pt>
    <dgm:pt modelId="{4705BDFB-5492-4FD4-8D78-4D7749E8F2B1}" type="parTrans" cxnId="{9DE02ADE-9731-4862-94DD-2197A007331D}">
      <dgm:prSet/>
      <dgm:spPr/>
      <dgm:t>
        <a:bodyPr/>
        <a:lstStyle/>
        <a:p>
          <a:endParaRPr lang="en-US"/>
        </a:p>
      </dgm:t>
    </dgm:pt>
    <dgm:pt modelId="{4F16B90E-A0F1-42ED-8B5E-5F01D4EC1B73}" type="sibTrans" cxnId="{9DE02ADE-9731-4862-94DD-2197A007331D}">
      <dgm:prSet/>
      <dgm:spPr/>
      <dgm:t>
        <a:bodyPr/>
        <a:lstStyle/>
        <a:p>
          <a:endParaRPr lang="en-US"/>
        </a:p>
      </dgm:t>
    </dgm:pt>
    <dgm:pt modelId="{C1458830-3CE7-4D9C-8BD4-824B0A5EF97D}">
      <dgm:prSet phldrT="[Text]"/>
      <dgm:spPr/>
      <dgm:t>
        <a:bodyPr/>
        <a:lstStyle/>
        <a:p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Artinya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suatu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kejadian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yang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mengakibatkan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berubahnya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jumlah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atau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komposisi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persamaan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antara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kekayaan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dengan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sumber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pembelanjaan</a:t>
          </a:r>
          <a:endParaRPr lang="en-US" dirty="0"/>
        </a:p>
      </dgm:t>
    </dgm:pt>
    <dgm:pt modelId="{714A2ED7-4922-4E90-9FDF-659C8DBB1021}" type="parTrans" cxnId="{F620505E-B16E-426D-8B87-6AEDCC7B065C}">
      <dgm:prSet/>
      <dgm:spPr/>
      <dgm:t>
        <a:bodyPr/>
        <a:lstStyle/>
        <a:p>
          <a:endParaRPr lang="en-US"/>
        </a:p>
      </dgm:t>
    </dgm:pt>
    <dgm:pt modelId="{E475C50A-6397-45E6-BBAE-C335982200A7}" type="sibTrans" cxnId="{F620505E-B16E-426D-8B87-6AEDCC7B065C}">
      <dgm:prSet/>
      <dgm:spPr/>
      <dgm:t>
        <a:bodyPr/>
        <a:lstStyle/>
        <a:p>
          <a:endParaRPr lang="en-US"/>
        </a:p>
      </dgm:t>
    </dgm:pt>
    <dgm:pt modelId="{91038F55-46FD-4C64-9370-4437876BDA7A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ID" dirty="0" err="1">
              <a:solidFill>
                <a:schemeClr val="tx1"/>
              </a:solidFill>
            </a:rPr>
            <a:t>Nilai</a:t>
          </a:r>
          <a:r>
            <a:rPr lang="en-ID" dirty="0">
              <a:solidFill>
                <a:schemeClr val="tx1"/>
              </a:solidFill>
            </a:rPr>
            <a:t> </a:t>
          </a:r>
          <a:r>
            <a:rPr lang="en-ID" dirty="0" err="1">
              <a:solidFill>
                <a:schemeClr val="tx1"/>
              </a:solidFill>
            </a:rPr>
            <a:t>Transaksi</a:t>
          </a:r>
          <a:endParaRPr lang="en-US" dirty="0">
            <a:solidFill>
              <a:schemeClr val="tx1"/>
            </a:solidFill>
          </a:endParaRPr>
        </a:p>
      </dgm:t>
    </dgm:pt>
    <dgm:pt modelId="{3D9D1FA1-ACA8-443E-AF62-970CD7298DE6}" type="parTrans" cxnId="{D0095CC5-2027-47F2-B780-6998625FCDD0}">
      <dgm:prSet/>
      <dgm:spPr/>
      <dgm:t>
        <a:bodyPr/>
        <a:lstStyle/>
        <a:p>
          <a:endParaRPr lang="en-US"/>
        </a:p>
      </dgm:t>
    </dgm:pt>
    <dgm:pt modelId="{B9FD4139-E988-4255-B810-AE0D19C7EB5B}" type="sibTrans" cxnId="{D0095CC5-2027-47F2-B780-6998625FCDD0}">
      <dgm:prSet/>
      <dgm:spPr/>
      <dgm:t>
        <a:bodyPr/>
        <a:lstStyle/>
        <a:p>
          <a:endParaRPr lang="en-US"/>
        </a:p>
      </dgm:t>
    </dgm:pt>
    <dgm:pt modelId="{AB1FBDAD-DFCA-49AA-B90F-7B1D225C83F0}">
      <dgm:prSet phldrT="[Text]"/>
      <dgm:spPr/>
      <dgm:t>
        <a:bodyPr/>
        <a:lstStyle/>
        <a:p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Alat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pengukur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transaksi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yang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digunakan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dalam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Akuntansi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adalah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satuan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uang</a:t>
          </a:r>
          <a:endParaRPr lang="en-US" dirty="0"/>
        </a:p>
      </dgm:t>
    </dgm:pt>
    <dgm:pt modelId="{624AFF03-574E-426F-9BBC-A6E591D2BE8C}" type="parTrans" cxnId="{478679F3-FD38-4410-BAFC-7BAC5E000D3F}">
      <dgm:prSet/>
      <dgm:spPr/>
      <dgm:t>
        <a:bodyPr/>
        <a:lstStyle/>
        <a:p>
          <a:endParaRPr lang="en-US"/>
        </a:p>
      </dgm:t>
    </dgm:pt>
    <dgm:pt modelId="{572200EE-020D-4915-9A0E-A141923D0493}" type="sibTrans" cxnId="{478679F3-FD38-4410-BAFC-7BAC5E000D3F}">
      <dgm:prSet/>
      <dgm:spPr/>
      <dgm:t>
        <a:bodyPr/>
        <a:lstStyle/>
        <a:p>
          <a:endParaRPr lang="en-US"/>
        </a:p>
      </dgm:t>
    </dgm:pt>
    <dgm:pt modelId="{52746C45-1D09-43BF-8124-DA89362F5BDC}">
      <dgm:prSet phldrT="[Text]"/>
      <dgm:spPr/>
      <dgm:t>
        <a:bodyPr/>
        <a:lstStyle/>
        <a:p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Suatu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perusahaan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membeli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kendaraan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dengan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harga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Rp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. 10.000.000.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Harga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yarg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disepakati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Rp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. 10.000.000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itu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merupakan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nilai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transaksi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pembelian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kendaraan</a:t>
          </a:r>
          <a:endParaRPr lang="en-US" dirty="0"/>
        </a:p>
      </dgm:t>
    </dgm:pt>
    <dgm:pt modelId="{B7F09F42-2182-4C6A-9F1E-06D2A31E8D70}" type="parTrans" cxnId="{504944E6-6850-4020-A652-2F3633B58B81}">
      <dgm:prSet/>
      <dgm:spPr/>
      <dgm:t>
        <a:bodyPr/>
        <a:lstStyle/>
        <a:p>
          <a:endParaRPr lang="en-US"/>
        </a:p>
      </dgm:t>
    </dgm:pt>
    <dgm:pt modelId="{F7A94AE0-B9A6-44C4-854B-21E448384C32}" type="sibTrans" cxnId="{504944E6-6850-4020-A652-2F3633B58B81}">
      <dgm:prSet/>
      <dgm:spPr/>
      <dgm:t>
        <a:bodyPr/>
        <a:lstStyle/>
        <a:p>
          <a:endParaRPr lang="en-US"/>
        </a:p>
      </dgm:t>
    </dgm:pt>
    <dgm:pt modelId="{E4237E54-9AD6-4A87-9E78-DF274FF05626}">
      <dgm:prSet phldrT="[Text]"/>
      <dgm:spPr/>
      <dgm:t>
        <a:bodyPr/>
        <a:lstStyle/>
        <a:p>
          <a:r>
            <a:rPr lang="en-ID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Sumber</a:t>
          </a:r>
          <a:r>
            <a:rPr lang="en-ID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ID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pembelanjaan</a:t>
          </a:r>
          <a:r>
            <a:rPr lang="en-ID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ID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terdiri</a:t>
          </a:r>
          <a:r>
            <a:rPr lang="en-ID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ID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dari</a:t>
          </a:r>
          <a:r>
            <a:rPr lang="en-ID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: </a:t>
          </a:r>
          <a:r>
            <a:rPr lang="en-ID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Hutang</a:t>
          </a:r>
          <a:r>
            <a:rPr lang="en-ID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ID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dan</a:t>
          </a:r>
          <a:r>
            <a:rPr lang="en-ID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Modal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  <a:latin typeface="Candara" pitchFamily="34" charset="0"/>
          </a:endParaRPr>
        </a:p>
      </dgm:t>
    </dgm:pt>
    <dgm:pt modelId="{E36E922E-727F-43D2-9308-0397F1D7EAB0}" type="parTrans" cxnId="{9BE8A08E-42F7-41B4-B8D3-78D5EDE3C50F}">
      <dgm:prSet/>
      <dgm:spPr/>
      <dgm:t>
        <a:bodyPr/>
        <a:lstStyle/>
        <a:p>
          <a:endParaRPr lang="en-US"/>
        </a:p>
      </dgm:t>
    </dgm:pt>
    <dgm:pt modelId="{BEE3F6A5-47BF-44BD-BB73-78BFD83F15C8}" type="sibTrans" cxnId="{9BE8A08E-42F7-41B4-B8D3-78D5EDE3C50F}">
      <dgm:prSet/>
      <dgm:spPr/>
      <dgm:t>
        <a:bodyPr/>
        <a:lstStyle/>
        <a:p>
          <a:endParaRPr lang="en-US"/>
        </a:p>
      </dgm:t>
    </dgm:pt>
    <dgm:pt modelId="{E420FE21-9AC1-437A-9520-6CE985ED9758}" type="pres">
      <dgm:prSet presAssocID="{92C1E922-D3F1-477F-A852-2473ACB1D1C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967E2101-506A-46A0-A1AE-22F6E52949CF}" type="pres">
      <dgm:prSet presAssocID="{9118AE2E-599D-4453-9198-06347C401585}" presName="composite" presStyleCnt="0"/>
      <dgm:spPr/>
    </dgm:pt>
    <dgm:pt modelId="{C24CB8D8-842F-4E6B-B90D-F7548FFEE8E3}" type="pres">
      <dgm:prSet presAssocID="{9118AE2E-599D-4453-9198-06347C401585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A437AC31-BD90-4737-8732-089249FFE72B}" type="pres">
      <dgm:prSet presAssocID="{9118AE2E-599D-4453-9198-06347C401585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</dgm:pt>
    <dgm:pt modelId="{8FF10D18-7E18-4337-BA87-AE9BF589C190}" type="pres">
      <dgm:prSet presAssocID="{9118AE2E-599D-4453-9198-06347C401585}" presName="Accent" presStyleLbl="parChTrans1D1" presStyleIdx="0" presStyleCnt="2"/>
      <dgm:spPr/>
    </dgm:pt>
    <dgm:pt modelId="{4944D6CA-2366-42CC-8D6C-DEA39C7E08D2}" type="pres">
      <dgm:prSet presAssocID="{9118AE2E-599D-4453-9198-06347C401585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2FE8D46-4E57-4E99-A8D8-83E2DDB27060}" type="pres">
      <dgm:prSet presAssocID="{EE9EEB9D-B66F-48C3-8008-DC9776520901}" presName="sibTrans" presStyleCnt="0"/>
      <dgm:spPr/>
    </dgm:pt>
    <dgm:pt modelId="{96B9708A-617F-46E0-86E9-3ABB14EFF652}" type="pres">
      <dgm:prSet presAssocID="{91038F55-46FD-4C64-9370-4437876BDA7A}" presName="composite" presStyleCnt="0"/>
      <dgm:spPr/>
    </dgm:pt>
    <dgm:pt modelId="{24380E26-79CF-426E-B14E-0749D52CF898}" type="pres">
      <dgm:prSet presAssocID="{91038F55-46FD-4C64-9370-4437876BDA7A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8A3C69B-3C7A-4A22-A5E9-CAAB5F0578EF}" type="pres">
      <dgm:prSet presAssocID="{91038F55-46FD-4C64-9370-4437876BDA7A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</dgm:pt>
    <dgm:pt modelId="{6E29D24E-C404-4CB5-B344-64918E7E7B95}" type="pres">
      <dgm:prSet presAssocID="{91038F55-46FD-4C64-9370-4437876BDA7A}" presName="Accent" presStyleLbl="parChTrans1D1" presStyleIdx="1" presStyleCnt="2"/>
      <dgm:spPr/>
    </dgm:pt>
    <dgm:pt modelId="{E774F2FF-B318-4A42-B919-5A95EB95FC88}" type="pres">
      <dgm:prSet presAssocID="{91038F55-46FD-4C64-9370-4437876BDA7A}" presName="Child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4329C1B-D58A-4045-AB98-419511FB8DDA}" srcId="{92C1E922-D3F1-477F-A852-2473ACB1D1C1}" destId="{9118AE2E-599D-4453-9198-06347C401585}" srcOrd="0" destOrd="0" parTransId="{6598D33A-D962-498D-9E6A-AAB9EAD79B88}" sibTransId="{EE9EEB9D-B66F-48C3-8008-DC9776520901}"/>
    <dgm:cxn modelId="{2873062B-555D-4FFD-9599-17CA09F103E9}" type="presOf" srcId="{14F5CA75-2CF4-4CC9-8929-E25C9D44C6F1}" destId="{C24CB8D8-842F-4E6B-B90D-F7548FFEE8E3}" srcOrd="0" destOrd="0" presId="urn:microsoft.com/office/officeart/2011/layout/TabList"/>
    <dgm:cxn modelId="{F620505E-B16E-426D-8B87-6AEDCC7B065C}" srcId="{9118AE2E-599D-4453-9198-06347C401585}" destId="{C1458830-3CE7-4D9C-8BD4-824B0A5EF97D}" srcOrd="1" destOrd="0" parTransId="{714A2ED7-4922-4E90-9FDF-659C8DBB1021}" sibTransId="{E475C50A-6397-45E6-BBAE-C335982200A7}"/>
    <dgm:cxn modelId="{EA076D46-6662-4F1E-9226-4ED22DDA4104}" type="presOf" srcId="{AB1FBDAD-DFCA-49AA-B90F-7B1D225C83F0}" destId="{24380E26-79CF-426E-B14E-0749D52CF898}" srcOrd="0" destOrd="0" presId="urn:microsoft.com/office/officeart/2011/layout/TabList"/>
    <dgm:cxn modelId="{063AA959-FDDB-4CA4-8051-7345E094EA09}" type="presOf" srcId="{92C1E922-D3F1-477F-A852-2473ACB1D1C1}" destId="{E420FE21-9AC1-437A-9520-6CE985ED9758}" srcOrd="0" destOrd="0" presId="urn:microsoft.com/office/officeart/2011/layout/TabList"/>
    <dgm:cxn modelId="{9BE8A08E-42F7-41B4-B8D3-78D5EDE3C50F}" srcId="{9118AE2E-599D-4453-9198-06347C401585}" destId="{E4237E54-9AD6-4A87-9E78-DF274FF05626}" srcOrd="2" destOrd="0" parTransId="{E36E922E-727F-43D2-9308-0397F1D7EAB0}" sibTransId="{BEE3F6A5-47BF-44BD-BB73-78BFD83F15C8}"/>
    <dgm:cxn modelId="{8A868699-FF23-439D-B8D7-A0062C6BA728}" type="presOf" srcId="{52746C45-1D09-43BF-8124-DA89362F5BDC}" destId="{E774F2FF-B318-4A42-B919-5A95EB95FC88}" srcOrd="0" destOrd="0" presId="urn:microsoft.com/office/officeart/2011/layout/TabList"/>
    <dgm:cxn modelId="{66853E9C-6D15-4548-87B2-C242C93B6D6C}" type="presOf" srcId="{E4237E54-9AD6-4A87-9E78-DF274FF05626}" destId="{4944D6CA-2366-42CC-8D6C-DEA39C7E08D2}" srcOrd="0" destOrd="1" presId="urn:microsoft.com/office/officeart/2011/layout/TabList"/>
    <dgm:cxn modelId="{82E806B1-643B-4774-A752-98E3E7635F79}" type="presOf" srcId="{C1458830-3CE7-4D9C-8BD4-824B0A5EF97D}" destId="{4944D6CA-2366-42CC-8D6C-DEA39C7E08D2}" srcOrd="0" destOrd="0" presId="urn:microsoft.com/office/officeart/2011/layout/TabList"/>
    <dgm:cxn modelId="{D0095CC5-2027-47F2-B780-6998625FCDD0}" srcId="{92C1E922-D3F1-477F-A852-2473ACB1D1C1}" destId="{91038F55-46FD-4C64-9370-4437876BDA7A}" srcOrd="1" destOrd="0" parTransId="{3D9D1FA1-ACA8-443E-AF62-970CD7298DE6}" sibTransId="{B9FD4139-E988-4255-B810-AE0D19C7EB5B}"/>
    <dgm:cxn modelId="{6053C7CE-3430-4AF8-B382-C561C9ABC1F8}" type="presOf" srcId="{9118AE2E-599D-4453-9198-06347C401585}" destId="{A437AC31-BD90-4737-8732-089249FFE72B}" srcOrd="0" destOrd="0" presId="urn:microsoft.com/office/officeart/2011/layout/TabList"/>
    <dgm:cxn modelId="{9DE02ADE-9731-4862-94DD-2197A007331D}" srcId="{9118AE2E-599D-4453-9198-06347C401585}" destId="{14F5CA75-2CF4-4CC9-8929-E25C9D44C6F1}" srcOrd="0" destOrd="0" parTransId="{4705BDFB-5492-4FD4-8D78-4D7749E8F2B1}" sibTransId="{4F16B90E-A0F1-42ED-8B5E-5F01D4EC1B73}"/>
    <dgm:cxn modelId="{504944E6-6850-4020-A652-2F3633B58B81}" srcId="{91038F55-46FD-4C64-9370-4437876BDA7A}" destId="{52746C45-1D09-43BF-8124-DA89362F5BDC}" srcOrd="1" destOrd="0" parTransId="{B7F09F42-2182-4C6A-9F1E-06D2A31E8D70}" sibTransId="{F7A94AE0-B9A6-44C4-854B-21E448384C32}"/>
    <dgm:cxn modelId="{478679F3-FD38-4410-BAFC-7BAC5E000D3F}" srcId="{91038F55-46FD-4C64-9370-4437876BDA7A}" destId="{AB1FBDAD-DFCA-49AA-B90F-7B1D225C83F0}" srcOrd="0" destOrd="0" parTransId="{624AFF03-574E-426F-9BBC-A6E591D2BE8C}" sibTransId="{572200EE-020D-4915-9A0E-A141923D0493}"/>
    <dgm:cxn modelId="{B51C50FA-5395-4F0E-B5D5-6D2C2A949018}" type="presOf" srcId="{91038F55-46FD-4C64-9370-4437876BDA7A}" destId="{E8A3C69B-3C7A-4A22-A5E9-CAAB5F0578EF}" srcOrd="0" destOrd="0" presId="urn:microsoft.com/office/officeart/2011/layout/TabList"/>
    <dgm:cxn modelId="{C2D3CE03-19A1-401F-BDD2-F931A33646F1}" type="presParOf" srcId="{E420FE21-9AC1-437A-9520-6CE985ED9758}" destId="{967E2101-506A-46A0-A1AE-22F6E52949CF}" srcOrd="0" destOrd="0" presId="urn:microsoft.com/office/officeart/2011/layout/TabList"/>
    <dgm:cxn modelId="{EE0F8570-1255-45CE-9BE1-1702171D0F85}" type="presParOf" srcId="{967E2101-506A-46A0-A1AE-22F6E52949CF}" destId="{C24CB8D8-842F-4E6B-B90D-F7548FFEE8E3}" srcOrd="0" destOrd="0" presId="urn:microsoft.com/office/officeart/2011/layout/TabList"/>
    <dgm:cxn modelId="{55BDCEFD-DA74-4FC2-B520-4FA3D9C5906A}" type="presParOf" srcId="{967E2101-506A-46A0-A1AE-22F6E52949CF}" destId="{A437AC31-BD90-4737-8732-089249FFE72B}" srcOrd="1" destOrd="0" presId="urn:microsoft.com/office/officeart/2011/layout/TabList"/>
    <dgm:cxn modelId="{4FE314F3-9E7C-4575-85D0-692AA333FC7F}" type="presParOf" srcId="{967E2101-506A-46A0-A1AE-22F6E52949CF}" destId="{8FF10D18-7E18-4337-BA87-AE9BF589C190}" srcOrd="2" destOrd="0" presId="urn:microsoft.com/office/officeart/2011/layout/TabList"/>
    <dgm:cxn modelId="{CD0225DF-EC8E-4974-A8F2-0E21BE3D9491}" type="presParOf" srcId="{E420FE21-9AC1-437A-9520-6CE985ED9758}" destId="{4944D6CA-2366-42CC-8D6C-DEA39C7E08D2}" srcOrd="1" destOrd="0" presId="urn:microsoft.com/office/officeart/2011/layout/TabList"/>
    <dgm:cxn modelId="{4C5785DF-C035-420C-92AF-E7A7F4085500}" type="presParOf" srcId="{E420FE21-9AC1-437A-9520-6CE985ED9758}" destId="{C2FE8D46-4E57-4E99-A8D8-83E2DDB27060}" srcOrd="2" destOrd="0" presId="urn:microsoft.com/office/officeart/2011/layout/TabList"/>
    <dgm:cxn modelId="{47C0F599-4E64-426D-964D-B943E61CFEDD}" type="presParOf" srcId="{E420FE21-9AC1-437A-9520-6CE985ED9758}" destId="{96B9708A-617F-46E0-86E9-3ABB14EFF652}" srcOrd="3" destOrd="0" presId="urn:microsoft.com/office/officeart/2011/layout/TabList"/>
    <dgm:cxn modelId="{D3788962-416B-415C-9732-5916E6C72AE3}" type="presParOf" srcId="{96B9708A-617F-46E0-86E9-3ABB14EFF652}" destId="{24380E26-79CF-426E-B14E-0749D52CF898}" srcOrd="0" destOrd="0" presId="urn:microsoft.com/office/officeart/2011/layout/TabList"/>
    <dgm:cxn modelId="{241E3562-C11F-44F8-B07A-3FB617D1493E}" type="presParOf" srcId="{96B9708A-617F-46E0-86E9-3ABB14EFF652}" destId="{E8A3C69B-3C7A-4A22-A5E9-CAAB5F0578EF}" srcOrd="1" destOrd="0" presId="urn:microsoft.com/office/officeart/2011/layout/TabList"/>
    <dgm:cxn modelId="{2BF1A7D4-587E-4F74-A2B0-F5CA84CC801B}" type="presParOf" srcId="{96B9708A-617F-46E0-86E9-3ABB14EFF652}" destId="{6E29D24E-C404-4CB5-B344-64918E7E7B95}" srcOrd="2" destOrd="0" presId="urn:microsoft.com/office/officeart/2011/layout/TabList"/>
    <dgm:cxn modelId="{EFBF0E4C-7833-44FB-B725-C91541218D9C}" type="presParOf" srcId="{E420FE21-9AC1-437A-9520-6CE985ED9758}" destId="{E774F2FF-B318-4A42-B919-5A95EB95FC88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9AF905-FA57-4D10-BC70-D6774A2C410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C53ACD-5D7B-49D4-98E9-AFF36E06F59D}">
      <dgm:prSet phldrT="[Text]"/>
      <dgm:spPr/>
      <dgm:t>
        <a:bodyPr/>
        <a:lstStyle/>
        <a:p>
          <a:r>
            <a:rPr lang="en-ID" dirty="0" err="1">
              <a:latin typeface="Garamond" panose="02020404030301010803" pitchFamily="18" charset="0"/>
            </a:rPr>
            <a:t>Aset</a:t>
          </a:r>
          <a:r>
            <a:rPr lang="en-ID" dirty="0">
              <a:latin typeface="Garamond" panose="02020404030301010803" pitchFamily="18" charset="0"/>
            </a:rPr>
            <a:t> </a:t>
          </a:r>
          <a:r>
            <a:rPr lang="en-ID" dirty="0" err="1">
              <a:latin typeface="Garamond" panose="02020404030301010803" pitchFamily="18" charset="0"/>
            </a:rPr>
            <a:t>Lancar</a:t>
          </a:r>
          <a:endParaRPr lang="en-US" dirty="0">
            <a:latin typeface="Garamond" panose="02020404030301010803" pitchFamily="18" charset="0"/>
          </a:endParaRPr>
        </a:p>
      </dgm:t>
    </dgm:pt>
    <dgm:pt modelId="{4A4039F2-1247-4BE7-8C7F-6C1F06CE809A}" type="parTrans" cxnId="{AF517664-8F2C-4E37-B80C-ED4CFE0EEDAD}">
      <dgm:prSet/>
      <dgm:spPr/>
      <dgm:t>
        <a:bodyPr/>
        <a:lstStyle/>
        <a:p>
          <a:endParaRPr lang="en-US"/>
        </a:p>
      </dgm:t>
    </dgm:pt>
    <dgm:pt modelId="{27ED1D48-136C-407A-BB3E-0BC5130700FA}" type="sibTrans" cxnId="{AF517664-8F2C-4E37-B80C-ED4CFE0EEDAD}">
      <dgm:prSet/>
      <dgm:spPr/>
      <dgm:t>
        <a:bodyPr/>
        <a:lstStyle/>
        <a:p>
          <a:endParaRPr lang="en-US"/>
        </a:p>
      </dgm:t>
    </dgm:pt>
    <dgm:pt modelId="{169AADB3-101F-4FB5-AE7D-86B08AC4C4CB}">
      <dgm:prSet phldrT="[Text]"/>
      <dgm:spPr/>
      <dgm:t>
        <a:bodyPr/>
        <a:lstStyle/>
        <a:p>
          <a:r>
            <a:rPr lang="en-ID" dirty="0" err="1">
              <a:latin typeface="Garamond" panose="02020404030301010803" pitchFamily="18" charset="0"/>
            </a:rPr>
            <a:t>Kas</a:t>
          </a:r>
          <a:endParaRPr lang="en-US" dirty="0">
            <a:latin typeface="Garamond" panose="02020404030301010803" pitchFamily="18" charset="0"/>
          </a:endParaRPr>
        </a:p>
      </dgm:t>
    </dgm:pt>
    <dgm:pt modelId="{976BEC62-8562-41BF-821F-A833CF311A8D}" type="parTrans" cxnId="{BC2AE68D-FE83-4D7D-8CE9-C1F4E950B42F}">
      <dgm:prSet/>
      <dgm:spPr/>
      <dgm:t>
        <a:bodyPr/>
        <a:lstStyle/>
        <a:p>
          <a:endParaRPr lang="en-US"/>
        </a:p>
      </dgm:t>
    </dgm:pt>
    <dgm:pt modelId="{A65C0652-2D2B-4C55-83EC-23C4847BD524}" type="sibTrans" cxnId="{BC2AE68D-FE83-4D7D-8CE9-C1F4E950B42F}">
      <dgm:prSet/>
      <dgm:spPr/>
      <dgm:t>
        <a:bodyPr/>
        <a:lstStyle/>
        <a:p>
          <a:endParaRPr lang="en-US"/>
        </a:p>
      </dgm:t>
    </dgm:pt>
    <dgm:pt modelId="{4EE9A4BA-5B5A-42B0-8608-2143FE469FFE}">
      <dgm:prSet phldrT="[Text]"/>
      <dgm:spPr/>
      <dgm:t>
        <a:bodyPr/>
        <a:lstStyle/>
        <a:p>
          <a:r>
            <a:rPr lang="en-ID" dirty="0" err="1">
              <a:latin typeface="Garamond" panose="02020404030301010803" pitchFamily="18" charset="0"/>
            </a:rPr>
            <a:t>Persediaan</a:t>
          </a:r>
          <a:endParaRPr lang="en-US" dirty="0">
            <a:latin typeface="Garamond" panose="02020404030301010803" pitchFamily="18" charset="0"/>
          </a:endParaRPr>
        </a:p>
      </dgm:t>
    </dgm:pt>
    <dgm:pt modelId="{0498EDE3-83B8-4DAA-BB26-B2519BE3046A}" type="parTrans" cxnId="{D34D7FEF-8769-474F-9F93-C2A6B3913BB9}">
      <dgm:prSet/>
      <dgm:spPr/>
      <dgm:t>
        <a:bodyPr/>
        <a:lstStyle/>
        <a:p>
          <a:endParaRPr lang="en-US"/>
        </a:p>
      </dgm:t>
    </dgm:pt>
    <dgm:pt modelId="{7C178628-6592-49EE-ABCF-366B446C5C15}" type="sibTrans" cxnId="{D34D7FEF-8769-474F-9F93-C2A6B3913BB9}">
      <dgm:prSet/>
      <dgm:spPr/>
      <dgm:t>
        <a:bodyPr/>
        <a:lstStyle/>
        <a:p>
          <a:endParaRPr lang="en-US"/>
        </a:p>
      </dgm:t>
    </dgm:pt>
    <dgm:pt modelId="{5FAFD6E0-F442-4830-BC57-57DD6376F135}">
      <dgm:prSet phldrT="[Text]"/>
      <dgm:spPr/>
      <dgm:t>
        <a:bodyPr/>
        <a:lstStyle/>
        <a:p>
          <a:r>
            <a:rPr lang="en-ID" dirty="0" err="1">
              <a:latin typeface="Garamond" panose="02020404030301010803" pitchFamily="18" charset="0"/>
            </a:rPr>
            <a:t>Perlengkapan</a:t>
          </a:r>
          <a:endParaRPr lang="en-US" dirty="0">
            <a:latin typeface="Garamond" panose="02020404030301010803" pitchFamily="18" charset="0"/>
          </a:endParaRPr>
        </a:p>
      </dgm:t>
    </dgm:pt>
    <dgm:pt modelId="{25E7E305-E5B5-44FA-8B2D-25F924E52B37}" type="parTrans" cxnId="{08F1A752-4A47-4D8E-858D-D02F634924B5}">
      <dgm:prSet/>
      <dgm:spPr/>
      <dgm:t>
        <a:bodyPr/>
        <a:lstStyle/>
        <a:p>
          <a:endParaRPr lang="en-US"/>
        </a:p>
      </dgm:t>
    </dgm:pt>
    <dgm:pt modelId="{12249A98-EA55-4370-A3A4-CECB6322CFCC}" type="sibTrans" cxnId="{08F1A752-4A47-4D8E-858D-D02F634924B5}">
      <dgm:prSet/>
      <dgm:spPr/>
      <dgm:t>
        <a:bodyPr/>
        <a:lstStyle/>
        <a:p>
          <a:endParaRPr lang="en-US"/>
        </a:p>
      </dgm:t>
    </dgm:pt>
    <dgm:pt modelId="{292E97F7-E8C5-427E-9AAB-17B688975FA2}">
      <dgm:prSet phldrT="[Text]"/>
      <dgm:spPr/>
      <dgm:t>
        <a:bodyPr/>
        <a:lstStyle/>
        <a:p>
          <a:r>
            <a:rPr lang="en-ID" dirty="0" err="1">
              <a:latin typeface="Garamond" panose="02020404030301010803" pitchFamily="18" charset="0"/>
            </a:rPr>
            <a:t>Aset</a:t>
          </a:r>
          <a:r>
            <a:rPr lang="en-ID" dirty="0">
              <a:latin typeface="Garamond" panose="02020404030301010803" pitchFamily="18" charset="0"/>
            </a:rPr>
            <a:t> </a:t>
          </a:r>
          <a:r>
            <a:rPr lang="en-ID" dirty="0" err="1">
              <a:latin typeface="Garamond" panose="02020404030301010803" pitchFamily="18" charset="0"/>
            </a:rPr>
            <a:t>Tetap</a:t>
          </a:r>
          <a:r>
            <a:rPr lang="en-ID" dirty="0">
              <a:latin typeface="Garamond" panose="02020404030301010803" pitchFamily="18" charset="0"/>
            </a:rPr>
            <a:t> </a:t>
          </a:r>
          <a:r>
            <a:rPr lang="en-ID" dirty="0" err="1">
              <a:latin typeface="Garamond" panose="02020404030301010803" pitchFamily="18" charset="0"/>
            </a:rPr>
            <a:t>Berwujud</a:t>
          </a:r>
          <a:endParaRPr lang="en-US" dirty="0">
            <a:latin typeface="Garamond" panose="02020404030301010803" pitchFamily="18" charset="0"/>
          </a:endParaRPr>
        </a:p>
      </dgm:t>
    </dgm:pt>
    <dgm:pt modelId="{5AB783E3-2493-4FC3-AC14-92179716292E}" type="parTrans" cxnId="{142D167F-4C79-463A-B5A7-F3C218225315}">
      <dgm:prSet/>
      <dgm:spPr/>
      <dgm:t>
        <a:bodyPr/>
        <a:lstStyle/>
        <a:p>
          <a:endParaRPr lang="en-US"/>
        </a:p>
      </dgm:t>
    </dgm:pt>
    <dgm:pt modelId="{2C6CF875-FDCF-4F38-AEAB-FD60FF723EDB}" type="sibTrans" cxnId="{142D167F-4C79-463A-B5A7-F3C218225315}">
      <dgm:prSet/>
      <dgm:spPr/>
      <dgm:t>
        <a:bodyPr/>
        <a:lstStyle/>
        <a:p>
          <a:endParaRPr lang="en-US"/>
        </a:p>
      </dgm:t>
    </dgm:pt>
    <dgm:pt modelId="{27E0A077-3286-4B98-91B4-1B552F4A9015}">
      <dgm:prSet phldrT="[Text]"/>
      <dgm:spPr/>
      <dgm:t>
        <a:bodyPr/>
        <a:lstStyle/>
        <a:p>
          <a:r>
            <a:rPr lang="en-ID" dirty="0" err="1">
              <a:latin typeface="Garamond" panose="02020404030301010803" pitchFamily="18" charset="0"/>
            </a:rPr>
            <a:t>Peralatan</a:t>
          </a:r>
          <a:endParaRPr lang="en-US" dirty="0">
            <a:latin typeface="Garamond" panose="02020404030301010803" pitchFamily="18" charset="0"/>
          </a:endParaRPr>
        </a:p>
      </dgm:t>
    </dgm:pt>
    <dgm:pt modelId="{90C2B366-EED5-4959-8DC3-D0CB095FE45A}" type="parTrans" cxnId="{87A7BD5B-226D-4B3E-ADB9-A69CC8D5F17F}">
      <dgm:prSet/>
      <dgm:spPr/>
      <dgm:t>
        <a:bodyPr/>
        <a:lstStyle/>
        <a:p>
          <a:endParaRPr lang="en-US"/>
        </a:p>
      </dgm:t>
    </dgm:pt>
    <dgm:pt modelId="{F74F683C-14AA-482D-97F4-569A14E94D54}" type="sibTrans" cxnId="{87A7BD5B-226D-4B3E-ADB9-A69CC8D5F17F}">
      <dgm:prSet/>
      <dgm:spPr/>
      <dgm:t>
        <a:bodyPr/>
        <a:lstStyle/>
        <a:p>
          <a:endParaRPr lang="en-US"/>
        </a:p>
      </dgm:t>
    </dgm:pt>
    <dgm:pt modelId="{B1772D6D-8D3E-4255-885D-3BF03947BA1F}">
      <dgm:prSet phldrT="[Text]"/>
      <dgm:spPr/>
      <dgm:t>
        <a:bodyPr/>
        <a:lstStyle/>
        <a:p>
          <a:r>
            <a:rPr lang="en-ID" dirty="0" err="1">
              <a:latin typeface="Garamond" panose="02020404030301010803" pitchFamily="18" charset="0"/>
            </a:rPr>
            <a:t>Bangunan</a:t>
          </a:r>
          <a:endParaRPr lang="en-US" dirty="0">
            <a:latin typeface="Garamond" panose="02020404030301010803" pitchFamily="18" charset="0"/>
          </a:endParaRPr>
        </a:p>
      </dgm:t>
    </dgm:pt>
    <dgm:pt modelId="{E2FDEA8D-1530-4576-AE7D-4857DB23DEB6}" type="parTrans" cxnId="{3A348B34-158C-4FE6-910E-33193CE0EB3E}">
      <dgm:prSet/>
      <dgm:spPr/>
      <dgm:t>
        <a:bodyPr/>
        <a:lstStyle/>
        <a:p>
          <a:endParaRPr lang="en-US"/>
        </a:p>
      </dgm:t>
    </dgm:pt>
    <dgm:pt modelId="{2F7C8E56-7E19-46CC-87C2-E798EDFB825C}" type="sibTrans" cxnId="{3A348B34-158C-4FE6-910E-33193CE0EB3E}">
      <dgm:prSet/>
      <dgm:spPr/>
      <dgm:t>
        <a:bodyPr/>
        <a:lstStyle/>
        <a:p>
          <a:endParaRPr lang="en-US"/>
        </a:p>
      </dgm:t>
    </dgm:pt>
    <dgm:pt modelId="{3DE059E7-FE4D-4315-A930-375F8F82B805}">
      <dgm:prSet phldrT="[Text]"/>
      <dgm:spPr/>
      <dgm:t>
        <a:bodyPr/>
        <a:lstStyle/>
        <a:p>
          <a:r>
            <a:rPr lang="en-ID" dirty="0">
              <a:latin typeface="Garamond" panose="02020404030301010803" pitchFamily="18" charset="0"/>
            </a:rPr>
            <a:t>Tanah</a:t>
          </a:r>
          <a:endParaRPr lang="en-US" dirty="0">
            <a:latin typeface="Garamond" panose="02020404030301010803" pitchFamily="18" charset="0"/>
          </a:endParaRPr>
        </a:p>
      </dgm:t>
    </dgm:pt>
    <dgm:pt modelId="{9C05A0D3-7F77-4206-BECA-6DA6943EB76F}" type="parTrans" cxnId="{CA84D9EF-4997-4579-8B7E-9CA2882A33C7}">
      <dgm:prSet/>
      <dgm:spPr/>
      <dgm:t>
        <a:bodyPr/>
        <a:lstStyle/>
        <a:p>
          <a:endParaRPr lang="en-US"/>
        </a:p>
      </dgm:t>
    </dgm:pt>
    <dgm:pt modelId="{30146E1B-2530-45EA-AA14-34CB51D07311}" type="sibTrans" cxnId="{CA84D9EF-4997-4579-8B7E-9CA2882A33C7}">
      <dgm:prSet/>
      <dgm:spPr/>
      <dgm:t>
        <a:bodyPr/>
        <a:lstStyle/>
        <a:p>
          <a:endParaRPr lang="en-US"/>
        </a:p>
      </dgm:t>
    </dgm:pt>
    <dgm:pt modelId="{273672B5-EBD9-4D98-AB62-62CD9AC771F3}">
      <dgm:prSet phldrT="[Text]"/>
      <dgm:spPr/>
      <dgm:t>
        <a:bodyPr/>
        <a:lstStyle/>
        <a:p>
          <a:r>
            <a:rPr lang="en-ID" dirty="0" err="1">
              <a:latin typeface="Garamond" panose="02020404030301010803" pitchFamily="18" charset="0"/>
            </a:rPr>
            <a:t>Aset</a:t>
          </a:r>
          <a:r>
            <a:rPr lang="en-ID" dirty="0">
              <a:latin typeface="Garamond" panose="02020404030301010803" pitchFamily="18" charset="0"/>
            </a:rPr>
            <a:t> </a:t>
          </a:r>
          <a:r>
            <a:rPr lang="en-ID" dirty="0" err="1">
              <a:latin typeface="Garamond" panose="02020404030301010803" pitchFamily="18" charset="0"/>
            </a:rPr>
            <a:t>Tetap</a:t>
          </a:r>
          <a:r>
            <a:rPr lang="en-ID" dirty="0">
              <a:latin typeface="Garamond" panose="02020404030301010803" pitchFamily="18" charset="0"/>
            </a:rPr>
            <a:t> </a:t>
          </a:r>
          <a:r>
            <a:rPr lang="en-ID" dirty="0" err="1">
              <a:latin typeface="Garamond" panose="02020404030301010803" pitchFamily="18" charset="0"/>
            </a:rPr>
            <a:t>Tidak</a:t>
          </a:r>
          <a:r>
            <a:rPr lang="en-ID" dirty="0">
              <a:latin typeface="Garamond" panose="02020404030301010803" pitchFamily="18" charset="0"/>
            </a:rPr>
            <a:t> </a:t>
          </a:r>
          <a:r>
            <a:rPr lang="en-ID" dirty="0" err="1">
              <a:latin typeface="Garamond" panose="02020404030301010803" pitchFamily="18" charset="0"/>
            </a:rPr>
            <a:t>Berwujud</a:t>
          </a:r>
          <a:endParaRPr lang="en-US" dirty="0">
            <a:latin typeface="Garamond" panose="02020404030301010803" pitchFamily="18" charset="0"/>
          </a:endParaRPr>
        </a:p>
      </dgm:t>
    </dgm:pt>
    <dgm:pt modelId="{3E93D0C7-0439-4987-9AEE-7FE7047CF196}" type="parTrans" cxnId="{A5CBAE7B-2639-404C-A862-3B20C0F25427}">
      <dgm:prSet/>
      <dgm:spPr/>
      <dgm:t>
        <a:bodyPr/>
        <a:lstStyle/>
        <a:p>
          <a:endParaRPr lang="en-US"/>
        </a:p>
      </dgm:t>
    </dgm:pt>
    <dgm:pt modelId="{F1054C04-26A6-455F-9BDC-B11193F6AA40}" type="sibTrans" cxnId="{A5CBAE7B-2639-404C-A862-3B20C0F25427}">
      <dgm:prSet/>
      <dgm:spPr/>
      <dgm:t>
        <a:bodyPr/>
        <a:lstStyle/>
        <a:p>
          <a:endParaRPr lang="en-US"/>
        </a:p>
      </dgm:t>
    </dgm:pt>
    <dgm:pt modelId="{4DF95487-6DB2-4D4F-A3CD-110419B7A870}">
      <dgm:prSet phldrT="[Text]"/>
      <dgm:spPr/>
      <dgm:t>
        <a:bodyPr/>
        <a:lstStyle/>
        <a:p>
          <a:r>
            <a:rPr lang="en-ID" dirty="0" err="1">
              <a:latin typeface="Garamond" panose="02020404030301010803" pitchFamily="18" charset="0"/>
            </a:rPr>
            <a:t>Biaya</a:t>
          </a:r>
          <a:r>
            <a:rPr lang="en-ID" dirty="0">
              <a:latin typeface="Garamond" panose="02020404030301010803" pitchFamily="18" charset="0"/>
            </a:rPr>
            <a:t> </a:t>
          </a:r>
          <a:r>
            <a:rPr lang="en-ID" dirty="0" err="1">
              <a:latin typeface="Garamond" panose="02020404030301010803" pitchFamily="18" charset="0"/>
            </a:rPr>
            <a:t>dibayar</a:t>
          </a:r>
          <a:r>
            <a:rPr lang="en-ID" dirty="0">
              <a:latin typeface="Garamond" panose="02020404030301010803" pitchFamily="18" charset="0"/>
            </a:rPr>
            <a:t> </a:t>
          </a:r>
          <a:r>
            <a:rPr lang="en-ID" dirty="0" err="1">
              <a:latin typeface="Garamond" panose="02020404030301010803" pitchFamily="18" charset="0"/>
            </a:rPr>
            <a:t>dimuka</a:t>
          </a:r>
          <a:r>
            <a:rPr lang="en-ID" dirty="0">
              <a:latin typeface="Garamond" panose="02020404030301010803" pitchFamily="18" charset="0"/>
            </a:rPr>
            <a:t> (UMK</a:t>
          </a:r>
        </a:p>
      </dgm:t>
    </dgm:pt>
    <dgm:pt modelId="{125CEDFB-EF4D-47C5-A1D8-6AEFF77ED17E}" type="parTrans" cxnId="{10B7A34B-79AB-4B06-9E3E-4D53DA0B554C}">
      <dgm:prSet/>
      <dgm:spPr/>
      <dgm:t>
        <a:bodyPr/>
        <a:lstStyle/>
        <a:p>
          <a:endParaRPr lang="en-US"/>
        </a:p>
      </dgm:t>
    </dgm:pt>
    <dgm:pt modelId="{675ED173-BDAA-49BD-AF74-CBA7538D1405}" type="sibTrans" cxnId="{10B7A34B-79AB-4B06-9E3E-4D53DA0B554C}">
      <dgm:prSet/>
      <dgm:spPr/>
      <dgm:t>
        <a:bodyPr/>
        <a:lstStyle/>
        <a:p>
          <a:endParaRPr lang="en-US"/>
        </a:p>
      </dgm:t>
    </dgm:pt>
    <dgm:pt modelId="{9AD66A33-0E0F-4A02-8DDE-81B2BEC9E794}">
      <dgm:prSet phldrT="[Text]"/>
      <dgm:spPr/>
      <dgm:t>
        <a:bodyPr/>
        <a:lstStyle/>
        <a:p>
          <a:r>
            <a:rPr lang="en-ID" dirty="0" err="1">
              <a:latin typeface="Garamond" panose="02020404030301010803" pitchFamily="18" charset="0"/>
            </a:rPr>
            <a:t>Piutang</a:t>
          </a:r>
          <a:endParaRPr lang="en-ID" dirty="0">
            <a:latin typeface="Garamond" panose="02020404030301010803" pitchFamily="18" charset="0"/>
          </a:endParaRPr>
        </a:p>
      </dgm:t>
    </dgm:pt>
    <dgm:pt modelId="{0CC63B76-E429-4762-B15D-6D390C4C5C5D}" type="parTrans" cxnId="{9C02BE9A-194C-48DE-95C8-DEAE0F291627}">
      <dgm:prSet/>
      <dgm:spPr/>
      <dgm:t>
        <a:bodyPr/>
        <a:lstStyle/>
        <a:p>
          <a:endParaRPr lang="en-US"/>
        </a:p>
      </dgm:t>
    </dgm:pt>
    <dgm:pt modelId="{950D69A2-625A-4195-B4AD-1B748283C160}" type="sibTrans" cxnId="{9C02BE9A-194C-48DE-95C8-DEAE0F291627}">
      <dgm:prSet/>
      <dgm:spPr/>
      <dgm:t>
        <a:bodyPr/>
        <a:lstStyle/>
        <a:p>
          <a:endParaRPr lang="en-US"/>
        </a:p>
      </dgm:t>
    </dgm:pt>
    <dgm:pt modelId="{98963882-2DE1-42F9-ACF9-F3984FE8BEE7}">
      <dgm:prSet phldrT="[Text]"/>
      <dgm:spPr/>
      <dgm:t>
        <a:bodyPr/>
        <a:lstStyle/>
        <a:p>
          <a:r>
            <a:rPr lang="en-ID" dirty="0" err="1">
              <a:latin typeface="Garamond" panose="02020404030301010803" pitchFamily="18" charset="0"/>
            </a:rPr>
            <a:t>Kendaraan</a:t>
          </a:r>
          <a:endParaRPr lang="en-US" dirty="0">
            <a:latin typeface="Garamond" panose="02020404030301010803" pitchFamily="18" charset="0"/>
          </a:endParaRPr>
        </a:p>
      </dgm:t>
    </dgm:pt>
    <dgm:pt modelId="{1BCA5CA5-2C65-4DCD-A60D-AB6ED212FDA6}" type="parTrans" cxnId="{57846ECA-C779-443F-A5C1-BD409D35DB22}">
      <dgm:prSet/>
      <dgm:spPr/>
      <dgm:t>
        <a:bodyPr/>
        <a:lstStyle/>
        <a:p>
          <a:endParaRPr lang="en-US"/>
        </a:p>
      </dgm:t>
    </dgm:pt>
    <dgm:pt modelId="{3F963E4F-22E8-40C5-BEF0-68AAFDDA7787}" type="sibTrans" cxnId="{57846ECA-C779-443F-A5C1-BD409D35DB22}">
      <dgm:prSet/>
      <dgm:spPr/>
      <dgm:t>
        <a:bodyPr/>
        <a:lstStyle/>
        <a:p>
          <a:endParaRPr lang="en-US"/>
        </a:p>
      </dgm:t>
    </dgm:pt>
    <dgm:pt modelId="{442F4435-FF3E-4B2F-B36D-1ABBD6DC2476}">
      <dgm:prSet phldrT="[Text]"/>
      <dgm:spPr/>
      <dgm:t>
        <a:bodyPr/>
        <a:lstStyle/>
        <a:p>
          <a:r>
            <a:rPr lang="en-ID" dirty="0">
              <a:latin typeface="Garamond" panose="02020404030301010803" pitchFamily="18" charset="0"/>
            </a:rPr>
            <a:t>Software</a:t>
          </a:r>
          <a:endParaRPr lang="en-US" dirty="0">
            <a:latin typeface="Garamond" panose="02020404030301010803" pitchFamily="18" charset="0"/>
          </a:endParaRPr>
        </a:p>
      </dgm:t>
    </dgm:pt>
    <dgm:pt modelId="{FC96B167-42CC-4BF1-A48A-1F74860856B6}" type="parTrans" cxnId="{E59CEF4D-0E9F-4316-9CAC-CAFCC746F4C9}">
      <dgm:prSet/>
      <dgm:spPr/>
      <dgm:t>
        <a:bodyPr/>
        <a:lstStyle/>
        <a:p>
          <a:endParaRPr lang="en-US"/>
        </a:p>
      </dgm:t>
    </dgm:pt>
    <dgm:pt modelId="{33CCA236-D092-475E-A8A4-5F2EBFFE800E}" type="sibTrans" cxnId="{E59CEF4D-0E9F-4316-9CAC-CAFCC746F4C9}">
      <dgm:prSet/>
      <dgm:spPr/>
      <dgm:t>
        <a:bodyPr/>
        <a:lstStyle/>
        <a:p>
          <a:endParaRPr lang="en-US"/>
        </a:p>
      </dgm:t>
    </dgm:pt>
    <dgm:pt modelId="{77894B54-E14F-49D5-8FB8-E5A4FD4A467D}">
      <dgm:prSet phldrT="[Text]"/>
      <dgm:spPr/>
      <dgm:t>
        <a:bodyPr/>
        <a:lstStyle/>
        <a:p>
          <a:r>
            <a:rPr lang="en-ID" dirty="0" err="1">
              <a:latin typeface="Garamond" panose="02020404030301010803" pitchFamily="18" charset="0"/>
            </a:rPr>
            <a:t>Hak</a:t>
          </a:r>
          <a:r>
            <a:rPr lang="en-ID" dirty="0">
              <a:latin typeface="Garamond" panose="02020404030301010803" pitchFamily="18" charset="0"/>
            </a:rPr>
            <a:t> </a:t>
          </a:r>
          <a:r>
            <a:rPr lang="en-ID" dirty="0" err="1">
              <a:latin typeface="Garamond" panose="02020404030301010803" pitchFamily="18" charset="0"/>
            </a:rPr>
            <a:t>Cipta</a:t>
          </a:r>
          <a:endParaRPr lang="en-US" dirty="0">
            <a:latin typeface="Garamond" panose="02020404030301010803" pitchFamily="18" charset="0"/>
          </a:endParaRPr>
        </a:p>
      </dgm:t>
    </dgm:pt>
    <dgm:pt modelId="{C92EC0FE-449B-4A3A-B61A-FBE4A1A007E9}" type="parTrans" cxnId="{6D9E8504-8086-4A8F-B421-284CB709489A}">
      <dgm:prSet/>
      <dgm:spPr/>
      <dgm:t>
        <a:bodyPr/>
        <a:lstStyle/>
        <a:p>
          <a:endParaRPr lang="en-US"/>
        </a:p>
      </dgm:t>
    </dgm:pt>
    <dgm:pt modelId="{2B2D4D9B-828F-4BDD-8D7A-FDBE507331AC}" type="sibTrans" cxnId="{6D9E8504-8086-4A8F-B421-284CB709489A}">
      <dgm:prSet/>
      <dgm:spPr/>
      <dgm:t>
        <a:bodyPr/>
        <a:lstStyle/>
        <a:p>
          <a:endParaRPr lang="en-US"/>
        </a:p>
      </dgm:t>
    </dgm:pt>
    <dgm:pt modelId="{A3C6A23D-B3E5-4E41-A273-1CF64E1AC427}" type="pres">
      <dgm:prSet presAssocID="{009AF905-FA57-4D10-BC70-D6774A2C4102}" presName="layout" presStyleCnt="0">
        <dgm:presLayoutVars>
          <dgm:chMax/>
          <dgm:chPref/>
          <dgm:dir/>
          <dgm:resizeHandles/>
        </dgm:presLayoutVars>
      </dgm:prSet>
      <dgm:spPr/>
    </dgm:pt>
    <dgm:pt modelId="{90762ED8-A4E4-4474-A332-CE78066BD10B}" type="pres">
      <dgm:prSet presAssocID="{28C53ACD-5D7B-49D4-98E9-AFF36E06F59D}" presName="root" presStyleCnt="0">
        <dgm:presLayoutVars>
          <dgm:chMax/>
          <dgm:chPref/>
        </dgm:presLayoutVars>
      </dgm:prSet>
      <dgm:spPr/>
    </dgm:pt>
    <dgm:pt modelId="{EB8FAFC1-BE16-4A75-A0BD-C059DBF137C0}" type="pres">
      <dgm:prSet presAssocID="{28C53ACD-5D7B-49D4-98E9-AFF36E06F59D}" presName="rootComposite" presStyleCnt="0">
        <dgm:presLayoutVars/>
      </dgm:prSet>
      <dgm:spPr/>
    </dgm:pt>
    <dgm:pt modelId="{5756E39D-4ACA-4570-967D-366173729160}" type="pres">
      <dgm:prSet presAssocID="{28C53ACD-5D7B-49D4-98E9-AFF36E06F59D}" presName="ParentAccent" presStyleLbl="alignNode1" presStyleIdx="0" presStyleCnt="3" custLinFactNeighborX="1538" custLinFactNeighborY="-19603"/>
      <dgm:spPr/>
    </dgm:pt>
    <dgm:pt modelId="{6DE65144-0B90-4151-BE8E-B57E3B02B935}" type="pres">
      <dgm:prSet presAssocID="{28C53ACD-5D7B-49D4-98E9-AFF36E06F59D}" presName="ParentSmallAccent" presStyleLbl="fgAcc1" presStyleIdx="0" presStyleCnt="3"/>
      <dgm:spPr/>
    </dgm:pt>
    <dgm:pt modelId="{34C01237-5B53-4076-A7E0-76773FAE214F}" type="pres">
      <dgm:prSet presAssocID="{28C53ACD-5D7B-49D4-98E9-AFF36E06F59D}" presName="Parent" presStyleLbl="revTx" presStyleIdx="0" presStyleCnt="14" custLinFactNeighborX="384" custLinFactNeighborY="1819">
        <dgm:presLayoutVars>
          <dgm:chMax/>
          <dgm:chPref val="4"/>
          <dgm:bulletEnabled val="1"/>
        </dgm:presLayoutVars>
      </dgm:prSet>
      <dgm:spPr/>
    </dgm:pt>
    <dgm:pt modelId="{9485E5E5-9BCE-4BD6-9BA8-0EC6715223A0}" type="pres">
      <dgm:prSet presAssocID="{28C53ACD-5D7B-49D4-98E9-AFF36E06F59D}" presName="childShape" presStyleCnt="0">
        <dgm:presLayoutVars>
          <dgm:chMax val="0"/>
          <dgm:chPref val="0"/>
        </dgm:presLayoutVars>
      </dgm:prSet>
      <dgm:spPr/>
    </dgm:pt>
    <dgm:pt modelId="{47E120F7-10D7-493C-9CFF-B2AF24492787}" type="pres">
      <dgm:prSet presAssocID="{169AADB3-101F-4FB5-AE7D-86B08AC4C4CB}" presName="childComposite" presStyleCnt="0">
        <dgm:presLayoutVars>
          <dgm:chMax val="0"/>
          <dgm:chPref val="0"/>
        </dgm:presLayoutVars>
      </dgm:prSet>
      <dgm:spPr/>
    </dgm:pt>
    <dgm:pt modelId="{BC0EE99C-3EF0-4CFB-90CA-00ACBD1B8E43}" type="pres">
      <dgm:prSet presAssocID="{169AADB3-101F-4FB5-AE7D-86B08AC4C4CB}" presName="ChildAccent" presStyleLbl="solidFgAcc1" presStyleIdx="0" presStyleCnt="11"/>
      <dgm:spPr/>
    </dgm:pt>
    <dgm:pt modelId="{340B2227-6502-438B-942D-512A98166D5C}" type="pres">
      <dgm:prSet presAssocID="{169AADB3-101F-4FB5-AE7D-86B08AC4C4CB}" presName="Child" presStyleLbl="revTx" presStyleIdx="1" presStyleCnt="14">
        <dgm:presLayoutVars>
          <dgm:chMax val="0"/>
          <dgm:chPref val="0"/>
          <dgm:bulletEnabled val="1"/>
        </dgm:presLayoutVars>
      </dgm:prSet>
      <dgm:spPr/>
    </dgm:pt>
    <dgm:pt modelId="{5F05640E-5C12-482E-A5E2-117986B9634F}" type="pres">
      <dgm:prSet presAssocID="{4EE9A4BA-5B5A-42B0-8608-2143FE469FFE}" presName="childComposite" presStyleCnt="0">
        <dgm:presLayoutVars>
          <dgm:chMax val="0"/>
          <dgm:chPref val="0"/>
        </dgm:presLayoutVars>
      </dgm:prSet>
      <dgm:spPr/>
    </dgm:pt>
    <dgm:pt modelId="{C64DDFC7-9358-425A-A74A-79166BA3AB7B}" type="pres">
      <dgm:prSet presAssocID="{4EE9A4BA-5B5A-42B0-8608-2143FE469FFE}" presName="ChildAccent" presStyleLbl="solidFgAcc1" presStyleIdx="1" presStyleCnt="11"/>
      <dgm:spPr/>
    </dgm:pt>
    <dgm:pt modelId="{FB110B4C-2670-4538-837D-80126D041A46}" type="pres">
      <dgm:prSet presAssocID="{4EE9A4BA-5B5A-42B0-8608-2143FE469FFE}" presName="Child" presStyleLbl="revTx" presStyleIdx="2" presStyleCnt="14">
        <dgm:presLayoutVars>
          <dgm:chMax val="0"/>
          <dgm:chPref val="0"/>
          <dgm:bulletEnabled val="1"/>
        </dgm:presLayoutVars>
      </dgm:prSet>
      <dgm:spPr/>
    </dgm:pt>
    <dgm:pt modelId="{470D1E97-7166-4E2B-B9B4-0E94E87F6B44}" type="pres">
      <dgm:prSet presAssocID="{5FAFD6E0-F442-4830-BC57-57DD6376F135}" presName="childComposite" presStyleCnt="0">
        <dgm:presLayoutVars>
          <dgm:chMax val="0"/>
          <dgm:chPref val="0"/>
        </dgm:presLayoutVars>
      </dgm:prSet>
      <dgm:spPr/>
    </dgm:pt>
    <dgm:pt modelId="{26F9F2BF-517F-43C3-8E1C-2804E1B7DE46}" type="pres">
      <dgm:prSet presAssocID="{5FAFD6E0-F442-4830-BC57-57DD6376F135}" presName="ChildAccent" presStyleLbl="solidFgAcc1" presStyleIdx="2" presStyleCnt="11"/>
      <dgm:spPr/>
    </dgm:pt>
    <dgm:pt modelId="{C5CCB610-26CD-4057-8FEF-7689B3920242}" type="pres">
      <dgm:prSet presAssocID="{5FAFD6E0-F442-4830-BC57-57DD6376F135}" presName="Child" presStyleLbl="revTx" presStyleIdx="3" presStyleCnt="14">
        <dgm:presLayoutVars>
          <dgm:chMax val="0"/>
          <dgm:chPref val="0"/>
          <dgm:bulletEnabled val="1"/>
        </dgm:presLayoutVars>
      </dgm:prSet>
      <dgm:spPr/>
    </dgm:pt>
    <dgm:pt modelId="{D1526355-6D4E-4409-973B-0C1144085AFD}" type="pres">
      <dgm:prSet presAssocID="{9AD66A33-0E0F-4A02-8DDE-81B2BEC9E794}" presName="childComposite" presStyleCnt="0">
        <dgm:presLayoutVars>
          <dgm:chMax val="0"/>
          <dgm:chPref val="0"/>
        </dgm:presLayoutVars>
      </dgm:prSet>
      <dgm:spPr/>
    </dgm:pt>
    <dgm:pt modelId="{390CE23D-3A6B-4E45-90B1-1EDDBF27939A}" type="pres">
      <dgm:prSet presAssocID="{9AD66A33-0E0F-4A02-8DDE-81B2BEC9E794}" presName="ChildAccent" presStyleLbl="solidFgAcc1" presStyleIdx="3" presStyleCnt="11"/>
      <dgm:spPr/>
    </dgm:pt>
    <dgm:pt modelId="{03BBDB9B-E2BF-429A-B81D-9C55B183CFC2}" type="pres">
      <dgm:prSet presAssocID="{9AD66A33-0E0F-4A02-8DDE-81B2BEC9E794}" presName="Child" presStyleLbl="revTx" presStyleIdx="4" presStyleCnt="14">
        <dgm:presLayoutVars>
          <dgm:chMax val="0"/>
          <dgm:chPref val="0"/>
          <dgm:bulletEnabled val="1"/>
        </dgm:presLayoutVars>
      </dgm:prSet>
      <dgm:spPr/>
    </dgm:pt>
    <dgm:pt modelId="{57EA33A9-1F6B-4435-AA2E-C640DA61D0D3}" type="pres">
      <dgm:prSet presAssocID="{4DF95487-6DB2-4D4F-A3CD-110419B7A870}" presName="childComposite" presStyleCnt="0">
        <dgm:presLayoutVars>
          <dgm:chMax val="0"/>
          <dgm:chPref val="0"/>
        </dgm:presLayoutVars>
      </dgm:prSet>
      <dgm:spPr/>
    </dgm:pt>
    <dgm:pt modelId="{CBADECB2-2943-4F5A-ABBA-0F2899292FEC}" type="pres">
      <dgm:prSet presAssocID="{4DF95487-6DB2-4D4F-A3CD-110419B7A870}" presName="ChildAccent" presStyleLbl="solidFgAcc1" presStyleIdx="4" presStyleCnt="11"/>
      <dgm:spPr/>
    </dgm:pt>
    <dgm:pt modelId="{1D67860C-74C8-46EA-80FD-C6D8C2684FD8}" type="pres">
      <dgm:prSet presAssocID="{4DF95487-6DB2-4D4F-A3CD-110419B7A870}" presName="Child" presStyleLbl="revTx" presStyleIdx="5" presStyleCnt="14">
        <dgm:presLayoutVars>
          <dgm:chMax val="0"/>
          <dgm:chPref val="0"/>
          <dgm:bulletEnabled val="1"/>
        </dgm:presLayoutVars>
      </dgm:prSet>
      <dgm:spPr/>
    </dgm:pt>
    <dgm:pt modelId="{E00ADAE2-172C-48F5-BE67-DB4AF63AFB16}" type="pres">
      <dgm:prSet presAssocID="{292E97F7-E8C5-427E-9AAB-17B688975FA2}" presName="root" presStyleCnt="0">
        <dgm:presLayoutVars>
          <dgm:chMax/>
          <dgm:chPref/>
        </dgm:presLayoutVars>
      </dgm:prSet>
      <dgm:spPr/>
    </dgm:pt>
    <dgm:pt modelId="{CB41BDDD-28B3-4D29-B1E4-FDF53BBFE061}" type="pres">
      <dgm:prSet presAssocID="{292E97F7-E8C5-427E-9AAB-17B688975FA2}" presName="rootComposite" presStyleCnt="0">
        <dgm:presLayoutVars/>
      </dgm:prSet>
      <dgm:spPr/>
    </dgm:pt>
    <dgm:pt modelId="{16B12B77-F504-4C75-8D67-3D839FB73DD4}" type="pres">
      <dgm:prSet presAssocID="{292E97F7-E8C5-427E-9AAB-17B688975FA2}" presName="ParentAccent" presStyleLbl="alignNode1" presStyleIdx="1" presStyleCnt="3"/>
      <dgm:spPr/>
    </dgm:pt>
    <dgm:pt modelId="{C3F5180A-70FB-45CC-80C0-9B5A0951721C}" type="pres">
      <dgm:prSet presAssocID="{292E97F7-E8C5-427E-9AAB-17B688975FA2}" presName="ParentSmallAccent" presStyleLbl="fgAcc1" presStyleIdx="1" presStyleCnt="3"/>
      <dgm:spPr/>
    </dgm:pt>
    <dgm:pt modelId="{3D300773-058F-48FC-9B10-921166DEBF4A}" type="pres">
      <dgm:prSet presAssocID="{292E97F7-E8C5-427E-9AAB-17B688975FA2}" presName="Parent" presStyleLbl="revTx" presStyleIdx="6" presStyleCnt="14">
        <dgm:presLayoutVars>
          <dgm:chMax/>
          <dgm:chPref val="4"/>
          <dgm:bulletEnabled val="1"/>
        </dgm:presLayoutVars>
      </dgm:prSet>
      <dgm:spPr/>
    </dgm:pt>
    <dgm:pt modelId="{FE6A6D57-23A0-4A99-9D82-A17C5B9FE779}" type="pres">
      <dgm:prSet presAssocID="{292E97F7-E8C5-427E-9AAB-17B688975FA2}" presName="childShape" presStyleCnt="0">
        <dgm:presLayoutVars>
          <dgm:chMax val="0"/>
          <dgm:chPref val="0"/>
        </dgm:presLayoutVars>
      </dgm:prSet>
      <dgm:spPr/>
    </dgm:pt>
    <dgm:pt modelId="{C7027560-C193-40AF-8C4D-AE9A748AC2A7}" type="pres">
      <dgm:prSet presAssocID="{27E0A077-3286-4B98-91B4-1B552F4A9015}" presName="childComposite" presStyleCnt="0">
        <dgm:presLayoutVars>
          <dgm:chMax val="0"/>
          <dgm:chPref val="0"/>
        </dgm:presLayoutVars>
      </dgm:prSet>
      <dgm:spPr/>
    </dgm:pt>
    <dgm:pt modelId="{B2DF7598-D302-4F09-B29B-487E375B4C09}" type="pres">
      <dgm:prSet presAssocID="{27E0A077-3286-4B98-91B4-1B552F4A9015}" presName="ChildAccent" presStyleLbl="solidFgAcc1" presStyleIdx="5" presStyleCnt="11"/>
      <dgm:spPr/>
    </dgm:pt>
    <dgm:pt modelId="{C09D15C7-88A4-491C-BAA6-5ECF3E754255}" type="pres">
      <dgm:prSet presAssocID="{27E0A077-3286-4B98-91B4-1B552F4A9015}" presName="Child" presStyleLbl="revTx" presStyleIdx="7" presStyleCnt="14">
        <dgm:presLayoutVars>
          <dgm:chMax val="0"/>
          <dgm:chPref val="0"/>
          <dgm:bulletEnabled val="1"/>
        </dgm:presLayoutVars>
      </dgm:prSet>
      <dgm:spPr/>
    </dgm:pt>
    <dgm:pt modelId="{E6AB3FFB-B242-472C-B0E0-22259E3AC82B}" type="pres">
      <dgm:prSet presAssocID="{98963882-2DE1-42F9-ACF9-F3984FE8BEE7}" presName="childComposite" presStyleCnt="0">
        <dgm:presLayoutVars>
          <dgm:chMax val="0"/>
          <dgm:chPref val="0"/>
        </dgm:presLayoutVars>
      </dgm:prSet>
      <dgm:spPr/>
    </dgm:pt>
    <dgm:pt modelId="{14850805-2BF4-4B90-93C2-AB00050D6D57}" type="pres">
      <dgm:prSet presAssocID="{98963882-2DE1-42F9-ACF9-F3984FE8BEE7}" presName="ChildAccent" presStyleLbl="solidFgAcc1" presStyleIdx="6" presStyleCnt="11"/>
      <dgm:spPr/>
    </dgm:pt>
    <dgm:pt modelId="{C7579A78-04D6-4D58-B19D-506638118227}" type="pres">
      <dgm:prSet presAssocID="{98963882-2DE1-42F9-ACF9-F3984FE8BEE7}" presName="Child" presStyleLbl="revTx" presStyleIdx="8" presStyleCnt="14">
        <dgm:presLayoutVars>
          <dgm:chMax val="0"/>
          <dgm:chPref val="0"/>
          <dgm:bulletEnabled val="1"/>
        </dgm:presLayoutVars>
      </dgm:prSet>
      <dgm:spPr/>
    </dgm:pt>
    <dgm:pt modelId="{5B91E0E6-FD2C-44FF-9E5A-3C9161F89DB3}" type="pres">
      <dgm:prSet presAssocID="{B1772D6D-8D3E-4255-885D-3BF03947BA1F}" presName="childComposite" presStyleCnt="0">
        <dgm:presLayoutVars>
          <dgm:chMax val="0"/>
          <dgm:chPref val="0"/>
        </dgm:presLayoutVars>
      </dgm:prSet>
      <dgm:spPr/>
    </dgm:pt>
    <dgm:pt modelId="{26A1B227-16AC-4234-95DD-4A170317D083}" type="pres">
      <dgm:prSet presAssocID="{B1772D6D-8D3E-4255-885D-3BF03947BA1F}" presName="ChildAccent" presStyleLbl="solidFgAcc1" presStyleIdx="7" presStyleCnt="11"/>
      <dgm:spPr/>
    </dgm:pt>
    <dgm:pt modelId="{7E4C6651-A092-4A4C-8D40-66D5BED6A620}" type="pres">
      <dgm:prSet presAssocID="{B1772D6D-8D3E-4255-885D-3BF03947BA1F}" presName="Child" presStyleLbl="revTx" presStyleIdx="9" presStyleCnt="14">
        <dgm:presLayoutVars>
          <dgm:chMax val="0"/>
          <dgm:chPref val="0"/>
          <dgm:bulletEnabled val="1"/>
        </dgm:presLayoutVars>
      </dgm:prSet>
      <dgm:spPr/>
    </dgm:pt>
    <dgm:pt modelId="{EC747E84-A8AB-4C36-873A-DD3FC13D44EF}" type="pres">
      <dgm:prSet presAssocID="{3DE059E7-FE4D-4315-A930-375F8F82B805}" presName="childComposite" presStyleCnt="0">
        <dgm:presLayoutVars>
          <dgm:chMax val="0"/>
          <dgm:chPref val="0"/>
        </dgm:presLayoutVars>
      </dgm:prSet>
      <dgm:spPr/>
    </dgm:pt>
    <dgm:pt modelId="{F6E93A22-4D52-4AB9-B3B3-B3F13B8D896A}" type="pres">
      <dgm:prSet presAssocID="{3DE059E7-FE4D-4315-A930-375F8F82B805}" presName="ChildAccent" presStyleLbl="solidFgAcc1" presStyleIdx="8" presStyleCnt="11"/>
      <dgm:spPr/>
    </dgm:pt>
    <dgm:pt modelId="{FC5E5916-753B-4DC1-8AFF-8125CAAADC3F}" type="pres">
      <dgm:prSet presAssocID="{3DE059E7-FE4D-4315-A930-375F8F82B805}" presName="Child" presStyleLbl="revTx" presStyleIdx="10" presStyleCnt="14">
        <dgm:presLayoutVars>
          <dgm:chMax val="0"/>
          <dgm:chPref val="0"/>
          <dgm:bulletEnabled val="1"/>
        </dgm:presLayoutVars>
      </dgm:prSet>
      <dgm:spPr/>
    </dgm:pt>
    <dgm:pt modelId="{3635371E-028F-4F6C-9CEC-71BDE7FCB197}" type="pres">
      <dgm:prSet presAssocID="{273672B5-EBD9-4D98-AB62-62CD9AC771F3}" presName="root" presStyleCnt="0">
        <dgm:presLayoutVars>
          <dgm:chMax/>
          <dgm:chPref/>
        </dgm:presLayoutVars>
      </dgm:prSet>
      <dgm:spPr/>
    </dgm:pt>
    <dgm:pt modelId="{B15955E7-5AEA-4BA4-9EEF-B508B5CABEA5}" type="pres">
      <dgm:prSet presAssocID="{273672B5-EBD9-4D98-AB62-62CD9AC771F3}" presName="rootComposite" presStyleCnt="0">
        <dgm:presLayoutVars/>
      </dgm:prSet>
      <dgm:spPr/>
    </dgm:pt>
    <dgm:pt modelId="{6D24B399-C618-4C73-A081-6A82C48BE30A}" type="pres">
      <dgm:prSet presAssocID="{273672B5-EBD9-4D98-AB62-62CD9AC771F3}" presName="ParentAccent" presStyleLbl="alignNode1" presStyleIdx="2" presStyleCnt="3"/>
      <dgm:spPr/>
    </dgm:pt>
    <dgm:pt modelId="{43FE1681-C572-41BC-BB84-D920C3D6271A}" type="pres">
      <dgm:prSet presAssocID="{273672B5-EBD9-4D98-AB62-62CD9AC771F3}" presName="ParentSmallAccent" presStyleLbl="fgAcc1" presStyleIdx="2" presStyleCnt="3"/>
      <dgm:spPr/>
    </dgm:pt>
    <dgm:pt modelId="{E5017B8A-3E2D-4622-9FA3-5A0F358F9729}" type="pres">
      <dgm:prSet presAssocID="{273672B5-EBD9-4D98-AB62-62CD9AC771F3}" presName="Parent" presStyleLbl="revTx" presStyleIdx="11" presStyleCnt="14">
        <dgm:presLayoutVars>
          <dgm:chMax/>
          <dgm:chPref val="4"/>
          <dgm:bulletEnabled val="1"/>
        </dgm:presLayoutVars>
      </dgm:prSet>
      <dgm:spPr/>
    </dgm:pt>
    <dgm:pt modelId="{92910573-2CD6-4486-A6A4-FCB08EC2E314}" type="pres">
      <dgm:prSet presAssocID="{273672B5-EBD9-4D98-AB62-62CD9AC771F3}" presName="childShape" presStyleCnt="0">
        <dgm:presLayoutVars>
          <dgm:chMax val="0"/>
          <dgm:chPref val="0"/>
        </dgm:presLayoutVars>
      </dgm:prSet>
      <dgm:spPr/>
    </dgm:pt>
    <dgm:pt modelId="{0819A3DA-CFF0-4112-9C33-66DD804C223E}" type="pres">
      <dgm:prSet presAssocID="{442F4435-FF3E-4B2F-B36D-1ABBD6DC2476}" presName="childComposite" presStyleCnt="0">
        <dgm:presLayoutVars>
          <dgm:chMax val="0"/>
          <dgm:chPref val="0"/>
        </dgm:presLayoutVars>
      </dgm:prSet>
      <dgm:spPr/>
    </dgm:pt>
    <dgm:pt modelId="{5652B5A2-BABA-43CE-B163-57663B427369}" type="pres">
      <dgm:prSet presAssocID="{442F4435-FF3E-4B2F-B36D-1ABBD6DC2476}" presName="ChildAccent" presStyleLbl="solidFgAcc1" presStyleIdx="9" presStyleCnt="11"/>
      <dgm:spPr/>
    </dgm:pt>
    <dgm:pt modelId="{1611F22A-2256-46F1-A67B-11610FE257F2}" type="pres">
      <dgm:prSet presAssocID="{442F4435-FF3E-4B2F-B36D-1ABBD6DC2476}" presName="Child" presStyleLbl="revTx" presStyleIdx="12" presStyleCnt="14">
        <dgm:presLayoutVars>
          <dgm:chMax val="0"/>
          <dgm:chPref val="0"/>
          <dgm:bulletEnabled val="1"/>
        </dgm:presLayoutVars>
      </dgm:prSet>
      <dgm:spPr/>
    </dgm:pt>
    <dgm:pt modelId="{D79AC770-9893-478A-A783-2DF32AFACA13}" type="pres">
      <dgm:prSet presAssocID="{77894B54-E14F-49D5-8FB8-E5A4FD4A467D}" presName="childComposite" presStyleCnt="0">
        <dgm:presLayoutVars>
          <dgm:chMax val="0"/>
          <dgm:chPref val="0"/>
        </dgm:presLayoutVars>
      </dgm:prSet>
      <dgm:spPr/>
    </dgm:pt>
    <dgm:pt modelId="{A1403F18-02A4-40AC-BD20-84FE7FD2CF76}" type="pres">
      <dgm:prSet presAssocID="{77894B54-E14F-49D5-8FB8-E5A4FD4A467D}" presName="ChildAccent" presStyleLbl="solidFgAcc1" presStyleIdx="10" presStyleCnt="11"/>
      <dgm:spPr/>
    </dgm:pt>
    <dgm:pt modelId="{D0D31853-0F0A-491F-98C7-BB4E5945A2E8}" type="pres">
      <dgm:prSet presAssocID="{77894B54-E14F-49D5-8FB8-E5A4FD4A467D}" presName="Child" presStyleLbl="revTx" presStyleIdx="13" presStyleCnt="14">
        <dgm:presLayoutVars>
          <dgm:chMax val="0"/>
          <dgm:chPref val="0"/>
          <dgm:bulletEnabled val="1"/>
        </dgm:presLayoutVars>
      </dgm:prSet>
      <dgm:spPr/>
    </dgm:pt>
  </dgm:ptLst>
  <dgm:cxnLst>
    <dgm:cxn modelId="{6D9E8504-8086-4A8F-B421-284CB709489A}" srcId="{273672B5-EBD9-4D98-AB62-62CD9AC771F3}" destId="{77894B54-E14F-49D5-8FB8-E5A4FD4A467D}" srcOrd="1" destOrd="0" parTransId="{C92EC0FE-449B-4A3A-B61A-FBE4A1A007E9}" sibTransId="{2B2D4D9B-828F-4BDD-8D7A-FDBE507331AC}"/>
    <dgm:cxn modelId="{AF20BD23-6E33-4700-AEB9-CAB5D77DA773}" type="presOf" srcId="{009AF905-FA57-4D10-BC70-D6774A2C4102}" destId="{A3C6A23D-B3E5-4E41-A273-1CF64E1AC427}" srcOrd="0" destOrd="0" presId="urn:microsoft.com/office/officeart/2008/layout/SquareAccentList"/>
    <dgm:cxn modelId="{3A348B34-158C-4FE6-910E-33193CE0EB3E}" srcId="{292E97F7-E8C5-427E-9AAB-17B688975FA2}" destId="{B1772D6D-8D3E-4255-885D-3BF03947BA1F}" srcOrd="2" destOrd="0" parTransId="{E2FDEA8D-1530-4576-AE7D-4857DB23DEB6}" sibTransId="{2F7C8E56-7E19-46CC-87C2-E798EDFB825C}"/>
    <dgm:cxn modelId="{DF71E036-F785-444C-84DD-0C73029C8171}" type="presOf" srcId="{292E97F7-E8C5-427E-9AAB-17B688975FA2}" destId="{3D300773-058F-48FC-9B10-921166DEBF4A}" srcOrd="0" destOrd="0" presId="urn:microsoft.com/office/officeart/2008/layout/SquareAccentList"/>
    <dgm:cxn modelId="{EAEC2D38-5CC7-4FB1-A1C9-A7A8258C0C2D}" type="presOf" srcId="{27E0A077-3286-4B98-91B4-1B552F4A9015}" destId="{C09D15C7-88A4-491C-BAA6-5ECF3E754255}" srcOrd="0" destOrd="0" presId="urn:microsoft.com/office/officeart/2008/layout/SquareAccentList"/>
    <dgm:cxn modelId="{87A7BD5B-226D-4B3E-ADB9-A69CC8D5F17F}" srcId="{292E97F7-E8C5-427E-9AAB-17B688975FA2}" destId="{27E0A077-3286-4B98-91B4-1B552F4A9015}" srcOrd="0" destOrd="0" parTransId="{90C2B366-EED5-4959-8DC3-D0CB095FE45A}" sibTransId="{F74F683C-14AA-482D-97F4-569A14E94D54}"/>
    <dgm:cxn modelId="{531C6B42-837F-4654-95C6-5B84B7EF2AF0}" type="presOf" srcId="{77894B54-E14F-49D5-8FB8-E5A4FD4A467D}" destId="{D0D31853-0F0A-491F-98C7-BB4E5945A2E8}" srcOrd="0" destOrd="0" presId="urn:microsoft.com/office/officeart/2008/layout/SquareAccentList"/>
    <dgm:cxn modelId="{EF9C0243-5AF1-430B-A8C8-758B49508D50}" type="presOf" srcId="{5FAFD6E0-F442-4830-BC57-57DD6376F135}" destId="{C5CCB610-26CD-4057-8FEF-7689B3920242}" srcOrd="0" destOrd="0" presId="urn:microsoft.com/office/officeart/2008/layout/SquareAccentList"/>
    <dgm:cxn modelId="{AF517664-8F2C-4E37-B80C-ED4CFE0EEDAD}" srcId="{009AF905-FA57-4D10-BC70-D6774A2C4102}" destId="{28C53ACD-5D7B-49D4-98E9-AFF36E06F59D}" srcOrd="0" destOrd="0" parTransId="{4A4039F2-1247-4BE7-8C7F-6C1F06CE809A}" sibTransId="{27ED1D48-136C-407A-BB3E-0BC5130700FA}"/>
    <dgm:cxn modelId="{10B7A34B-79AB-4B06-9E3E-4D53DA0B554C}" srcId="{28C53ACD-5D7B-49D4-98E9-AFF36E06F59D}" destId="{4DF95487-6DB2-4D4F-A3CD-110419B7A870}" srcOrd="4" destOrd="0" parTransId="{125CEDFB-EF4D-47C5-A1D8-6AEFF77ED17E}" sibTransId="{675ED173-BDAA-49BD-AF74-CBA7538D1405}"/>
    <dgm:cxn modelId="{E59CEF4D-0E9F-4316-9CAC-CAFCC746F4C9}" srcId="{273672B5-EBD9-4D98-AB62-62CD9AC771F3}" destId="{442F4435-FF3E-4B2F-B36D-1ABBD6DC2476}" srcOrd="0" destOrd="0" parTransId="{FC96B167-42CC-4BF1-A48A-1F74860856B6}" sibTransId="{33CCA236-D092-475E-A8A4-5F2EBFFE800E}"/>
    <dgm:cxn modelId="{9647A66E-8511-4C35-883C-33005527179B}" type="presOf" srcId="{442F4435-FF3E-4B2F-B36D-1ABBD6DC2476}" destId="{1611F22A-2256-46F1-A67B-11610FE257F2}" srcOrd="0" destOrd="0" presId="urn:microsoft.com/office/officeart/2008/layout/SquareAccentList"/>
    <dgm:cxn modelId="{08F1A752-4A47-4D8E-858D-D02F634924B5}" srcId="{28C53ACD-5D7B-49D4-98E9-AFF36E06F59D}" destId="{5FAFD6E0-F442-4830-BC57-57DD6376F135}" srcOrd="2" destOrd="0" parTransId="{25E7E305-E5B5-44FA-8B2D-25F924E52B37}" sibTransId="{12249A98-EA55-4370-A3A4-CECB6322CFCC}"/>
    <dgm:cxn modelId="{A5CBAE7B-2639-404C-A862-3B20C0F25427}" srcId="{009AF905-FA57-4D10-BC70-D6774A2C4102}" destId="{273672B5-EBD9-4D98-AB62-62CD9AC771F3}" srcOrd="2" destOrd="0" parTransId="{3E93D0C7-0439-4987-9AEE-7FE7047CF196}" sibTransId="{F1054C04-26A6-455F-9BDC-B11193F6AA40}"/>
    <dgm:cxn modelId="{856A307D-3D05-4E29-B0DA-650989153C2D}" type="presOf" srcId="{28C53ACD-5D7B-49D4-98E9-AFF36E06F59D}" destId="{34C01237-5B53-4076-A7E0-76773FAE214F}" srcOrd="0" destOrd="0" presId="urn:microsoft.com/office/officeart/2008/layout/SquareAccentList"/>
    <dgm:cxn modelId="{142D167F-4C79-463A-B5A7-F3C218225315}" srcId="{009AF905-FA57-4D10-BC70-D6774A2C4102}" destId="{292E97F7-E8C5-427E-9AAB-17B688975FA2}" srcOrd="1" destOrd="0" parTransId="{5AB783E3-2493-4FC3-AC14-92179716292E}" sibTransId="{2C6CF875-FDCF-4F38-AEAB-FD60FF723EDB}"/>
    <dgm:cxn modelId="{DFFD8A85-02A1-4B0B-9895-DB3998544830}" type="presOf" srcId="{4EE9A4BA-5B5A-42B0-8608-2143FE469FFE}" destId="{FB110B4C-2670-4538-837D-80126D041A46}" srcOrd="0" destOrd="0" presId="urn:microsoft.com/office/officeart/2008/layout/SquareAccentList"/>
    <dgm:cxn modelId="{BC2AE68D-FE83-4D7D-8CE9-C1F4E950B42F}" srcId="{28C53ACD-5D7B-49D4-98E9-AFF36E06F59D}" destId="{169AADB3-101F-4FB5-AE7D-86B08AC4C4CB}" srcOrd="0" destOrd="0" parTransId="{976BEC62-8562-41BF-821F-A833CF311A8D}" sibTransId="{A65C0652-2D2B-4C55-83EC-23C4847BD524}"/>
    <dgm:cxn modelId="{7DC25592-ACDF-4B70-B3B2-AC785381EF9C}" type="presOf" srcId="{169AADB3-101F-4FB5-AE7D-86B08AC4C4CB}" destId="{340B2227-6502-438B-942D-512A98166D5C}" srcOrd="0" destOrd="0" presId="urn:microsoft.com/office/officeart/2008/layout/SquareAccentList"/>
    <dgm:cxn modelId="{9C02BE9A-194C-48DE-95C8-DEAE0F291627}" srcId="{28C53ACD-5D7B-49D4-98E9-AFF36E06F59D}" destId="{9AD66A33-0E0F-4A02-8DDE-81B2BEC9E794}" srcOrd="3" destOrd="0" parTransId="{0CC63B76-E429-4762-B15D-6D390C4C5C5D}" sibTransId="{950D69A2-625A-4195-B4AD-1B748283C160}"/>
    <dgm:cxn modelId="{37EAEAA6-3FB8-41CB-9B1D-FEC0D82141E1}" type="presOf" srcId="{3DE059E7-FE4D-4315-A930-375F8F82B805}" destId="{FC5E5916-753B-4DC1-8AFF-8125CAAADC3F}" srcOrd="0" destOrd="0" presId="urn:microsoft.com/office/officeart/2008/layout/SquareAccentList"/>
    <dgm:cxn modelId="{4D604EC0-3EFF-4B03-A04F-924EC3D9B235}" type="presOf" srcId="{9AD66A33-0E0F-4A02-8DDE-81B2BEC9E794}" destId="{03BBDB9B-E2BF-429A-B81D-9C55B183CFC2}" srcOrd="0" destOrd="0" presId="urn:microsoft.com/office/officeart/2008/layout/SquareAccentList"/>
    <dgm:cxn modelId="{57846ECA-C779-443F-A5C1-BD409D35DB22}" srcId="{292E97F7-E8C5-427E-9AAB-17B688975FA2}" destId="{98963882-2DE1-42F9-ACF9-F3984FE8BEE7}" srcOrd="1" destOrd="0" parTransId="{1BCA5CA5-2C65-4DCD-A60D-AB6ED212FDA6}" sibTransId="{3F963E4F-22E8-40C5-BEF0-68AAFDDA7787}"/>
    <dgm:cxn modelId="{F50EE6D8-9F45-4C77-97E0-1F2340F2EB9D}" type="presOf" srcId="{B1772D6D-8D3E-4255-885D-3BF03947BA1F}" destId="{7E4C6651-A092-4A4C-8D40-66D5BED6A620}" srcOrd="0" destOrd="0" presId="urn:microsoft.com/office/officeart/2008/layout/SquareAccentList"/>
    <dgm:cxn modelId="{D34D7FEF-8769-474F-9F93-C2A6B3913BB9}" srcId="{28C53ACD-5D7B-49D4-98E9-AFF36E06F59D}" destId="{4EE9A4BA-5B5A-42B0-8608-2143FE469FFE}" srcOrd="1" destOrd="0" parTransId="{0498EDE3-83B8-4DAA-BB26-B2519BE3046A}" sibTransId="{7C178628-6592-49EE-ABCF-366B446C5C15}"/>
    <dgm:cxn modelId="{CA84D9EF-4997-4579-8B7E-9CA2882A33C7}" srcId="{292E97F7-E8C5-427E-9AAB-17B688975FA2}" destId="{3DE059E7-FE4D-4315-A930-375F8F82B805}" srcOrd="3" destOrd="0" parTransId="{9C05A0D3-7F77-4206-BECA-6DA6943EB76F}" sibTransId="{30146E1B-2530-45EA-AA14-34CB51D07311}"/>
    <dgm:cxn modelId="{B639E3F8-5BB0-4815-8CAA-89B22AA9A33C}" type="presOf" srcId="{273672B5-EBD9-4D98-AB62-62CD9AC771F3}" destId="{E5017B8A-3E2D-4622-9FA3-5A0F358F9729}" srcOrd="0" destOrd="0" presId="urn:microsoft.com/office/officeart/2008/layout/SquareAccentList"/>
    <dgm:cxn modelId="{042088FD-388D-4AD6-82F9-94D93846182D}" type="presOf" srcId="{98963882-2DE1-42F9-ACF9-F3984FE8BEE7}" destId="{C7579A78-04D6-4D58-B19D-506638118227}" srcOrd="0" destOrd="0" presId="urn:microsoft.com/office/officeart/2008/layout/SquareAccentList"/>
    <dgm:cxn modelId="{3911DAFE-BA76-4C30-9B30-4E64E0F79008}" type="presOf" srcId="{4DF95487-6DB2-4D4F-A3CD-110419B7A870}" destId="{1D67860C-74C8-46EA-80FD-C6D8C2684FD8}" srcOrd="0" destOrd="0" presId="urn:microsoft.com/office/officeart/2008/layout/SquareAccentList"/>
    <dgm:cxn modelId="{6FA338A0-F6FE-4FED-AA34-81279E102742}" type="presParOf" srcId="{A3C6A23D-B3E5-4E41-A273-1CF64E1AC427}" destId="{90762ED8-A4E4-4474-A332-CE78066BD10B}" srcOrd="0" destOrd="0" presId="urn:microsoft.com/office/officeart/2008/layout/SquareAccentList"/>
    <dgm:cxn modelId="{DFEB1A7D-91B6-433E-A262-C9B29E573894}" type="presParOf" srcId="{90762ED8-A4E4-4474-A332-CE78066BD10B}" destId="{EB8FAFC1-BE16-4A75-A0BD-C059DBF137C0}" srcOrd="0" destOrd="0" presId="urn:microsoft.com/office/officeart/2008/layout/SquareAccentList"/>
    <dgm:cxn modelId="{30D8622B-3E26-4181-87D5-AEF1E1FBF07D}" type="presParOf" srcId="{EB8FAFC1-BE16-4A75-A0BD-C059DBF137C0}" destId="{5756E39D-4ACA-4570-967D-366173729160}" srcOrd="0" destOrd="0" presId="urn:microsoft.com/office/officeart/2008/layout/SquareAccentList"/>
    <dgm:cxn modelId="{56A88B1A-D0A3-4CC8-9C4E-002DC45FD3EE}" type="presParOf" srcId="{EB8FAFC1-BE16-4A75-A0BD-C059DBF137C0}" destId="{6DE65144-0B90-4151-BE8E-B57E3B02B935}" srcOrd="1" destOrd="0" presId="urn:microsoft.com/office/officeart/2008/layout/SquareAccentList"/>
    <dgm:cxn modelId="{E9FAEAB9-D510-454D-9057-9B94D48588E5}" type="presParOf" srcId="{EB8FAFC1-BE16-4A75-A0BD-C059DBF137C0}" destId="{34C01237-5B53-4076-A7E0-76773FAE214F}" srcOrd="2" destOrd="0" presId="urn:microsoft.com/office/officeart/2008/layout/SquareAccentList"/>
    <dgm:cxn modelId="{89132408-72CF-4F65-BEEC-3AE6B592ED90}" type="presParOf" srcId="{90762ED8-A4E4-4474-A332-CE78066BD10B}" destId="{9485E5E5-9BCE-4BD6-9BA8-0EC6715223A0}" srcOrd="1" destOrd="0" presId="urn:microsoft.com/office/officeart/2008/layout/SquareAccentList"/>
    <dgm:cxn modelId="{CE1430F6-3F4E-4EB7-BF97-9A3AD251A198}" type="presParOf" srcId="{9485E5E5-9BCE-4BD6-9BA8-0EC6715223A0}" destId="{47E120F7-10D7-493C-9CFF-B2AF24492787}" srcOrd="0" destOrd="0" presId="urn:microsoft.com/office/officeart/2008/layout/SquareAccentList"/>
    <dgm:cxn modelId="{5D7A50F5-4DE9-4891-95E5-DE5F15BB3A49}" type="presParOf" srcId="{47E120F7-10D7-493C-9CFF-B2AF24492787}" destId="{BC0EE99C-3EF0-4CFB-90CA-00ACBD1B8E43}" srcOrd="0" destOrd="0" presId="urn:microsoft.com/office/officeart/2008/layout/SquareAccentList"/>
    <dgm:cxn modelId="{CDDC7A17-0E73-4BAB-B6B4-9E3724048E78}" type="presParOf" srcId="{47E120F7-10D7-493C-9CFF-B2AF24492787}" destId="{340B2227-6502-438B-942D-512A98166D5C}" srcOrd="1" destOrd="0" presId="urn:microsoft.com/office/officeart/2008/layout/SquareAccentList"/>
    <dgm:cxn modelId="{B7A1FF84-71F6-44B8-A4FA-37C4953BF98A}" type="presParOf" srcId="{9485E5E5-9BCE-4BD6-9BA8-0EC6715223A0}" destId="{5F05640E-5C12-482E-A5E2-117986B9634F}" srcOrd="1" destOrd="0" presId="urn:microsoft.com/office/officeart/2008/layout/SquareAccentList"/>
    <dgm:cxn modelId="{091AFD7A-2FC0-4BE4-90B6-5BF5E219ABF2}" type="presParOf" srcId="{5F05640E-5C12-482E-A5E2-117986B9634F}" destId="{C64DDFC7-9358-425A-A74A-79166BA3AB7B}" srcOrd="0" destOrd="0" presId="urn:microsoft.com/office/officeart/2008/layout/SquareAccentList"/>
    <dgm:cxn modelId="{36BABBA5-33FC-40A9-8F6B-A79AC130D67D}" type="presParOf" srcId="{5F05640E-5C12-482E-A5E2-117986B9634F}" destId="{FB110B4C-2670-4538-837D-80126D041A46}" srcOrd="1" destOrd="0" presId="urn:microsoft.com/office/officeart/2008/layout/SquareAccentList"/>
    <dgm:cxn modelId="{BA2CA00B-9934-4584-BEE1-1441DBFE2A36}" type="presParOf" srcId="{9485E5E5-9BCE-4BD6-9BA8-0EC6715223A0}" destId="{470D1E97-7166-4E2B-B9B4-0E94E87F6B44}" srcOrd="2" destOrd="0" presId="urn:microsoft.com/office/officeart/2008/layout/SquareAccentList"/>
    <dgm:cxn modelId="{C591505B-CC85-486A-B7F3-5BA1C503A367}" type="presParOf" srcId="{470D1E97-7166-4E2B-B9B4-0E94E87F6B44}" destId="{26F9F2BF-517F-43C3-8E1C-2804E1B7DE46}" srcOrd="0" destOrd="0" presId="urn:microsoft.com/office/officeart/2008/layout/SquareAccentList"/>
    <dgm:cxn modelId="{F684404A-41B3-435F-9D9D-0977E1A8F762}" type="presParOf" srcId="{470D1E97-7166-4E2B-B9B4-0E94E87F6B44}" destId="{C5CCB610-26CD-4057-8FEF-7689B3920242}" srcOrd="1" destOrd="0" presId="urn:microsoft.com/office/officeart/2008/layout/SquareAccentList"/>
    <dgm:cxn modelId="{72A47580-D0A6-4E05-A86B-6C01BAEFB90C}" type="presParOf" srcId="{9485E5E5-9BCE-4BD6-9BA8-0EC6715223A0}" destId="{D1526355-6D4E-4409-973B-0C1144085AFD}" srcOrd="3" destOrd="0" presId="urn:microsoft.com/office/officeart/2008/layout/SquareAccentList"/>
    <dgm:cxn modelId="{2FDE935F-F975-4B74-809C-BFAC8D5D1511}" type="presParOf" srcId="{D1526355-6D4E-4409-973B-0C1144085AFD}" destId="{390CE23D-3A6B-4E45-90B1-1EDDBF27939A}" srcOrd="0" destOrd="0" presId="urn:microsoft.com/office/officeart/2008/layout/SquareAccentList"/>
    <dgm:cxn modelId="{A686E7E5-A9EE-46B9-849E-A341D7361119}" type="presParOf" srcId="{D1526355-6D4E-4409-973B-0C1144085AFD}" destId="{03BBDB9B-E2BF-429A-B81D-9C55B183CFC2}" srcOrd="1" destOrd="0" presId="urn:microsoft.com/office/officeart/2008/layout/SquareAccentList"/>
    <dgm:cxn modelId="{68B9CE20-F872-4792-AF7E-CD85B8C98A4A}" type="presParOf" srcId="{9485E5E5-9BCE-4BD6-9BA8-0EC6715223A0}" destId="{57EA33A9-1F6B-4435-AA2E-C640DA61D0D3}" srcOrd="4" destOrd="0" presId="urn:microsoft.com/office/officeart/2008/layout/SquareAccentList"/>
    <dgm:cxn modelId="{A43A5F6F-3A73-4F36-9CD4-D955612FCD78}" type="presParOf" srcId="{57EA33A9-1F6B-4435-AA2E-C640DA61D0D3}" destId="{CBADECB2-2943-4F5A-ABBA-0F2899292FEC}" srcOrd="0" destOrd="0" presId="urn:microsoft.com/office/officeart/2008/layout/SquareAccentList"/>
    <dgm:cxn modelId="{3377BF3E-30C0-4177-8459-2AE4D854460D}" type="presParOf" srcId="{57EA33A9-1F6B-4435-AA2E-C640DA61D0D3}" destId="{1D67860C-74C8-46EA-80FD-C6D8C2684FD8}" srcOrd="1" destOrd="0" presId="urn:microsoft.com/office/officeart/2008/layout/SquareAccentList"/>
    <dgm:cxn modelId="{876F28F2-7234-4503-A381-80B42A932966}" type="presParOf" srcId="{A3C6A23D-B3E5-4E41-A273-1CF64E1AC427}" destId="{E00ADAE2-172C-48F5-BE67-DB4AF63AFB16}" srcOrd="1" destOrd="0" presId="urn:microsoft.com/office/officeart/2008/layout/SquareAccentList"/>
    <dgm:cxn modelId="{11D89BF2-B2D0-440C-896C-E4E782A57858}" type="presParOf" srcId="{E00ADAE2-172C-48F5-BE67-DB4AF63AFB16}" destId="{CB41BDDD-28B3-4D29-B1E4-FDF53BBFE061}" srcOrd="0" destOrd="0" presId="urn:microsoft.com/office/officeart/2008/layout/SquareAccentList"/>
    <dgm:cxn modelId="{62028FCE-46C7-4149-9182-189F0967D17A}" type="presParOf" srcId="{CB41BDDD-28B3-4D29-B1E4-FDF53BBFE061}" destId="{16B12B77-F504-4C75-8D67-3D839FB73DD4}" srcOrd="0" destOrd="0" presId="urn:microsoft.com/office/officeart/2008/layout/SquareAccentList"/>
    <dgm:cxn modelId="{394EB30B-9180-4389-BF4D-71DBA0999A20}" type="presParOf" srcId="{CB41BDDD-28B3-4D29-B1E4-FDF53BBFE061}" destId="{C3F5180A-70FB-45CC-80C0-9B5A0951721C}" srcOrd="1" destOrd="0" presId="urn:microsoft.com/office/officeart/2008/layout/SquareAccentList"/>
    <dgm:cxn modelId="{A80F61EE-4960-42A9-81C9-0E9DAB0A71E7}" type="presParOf" srcId="{CB41BDDD-28B3-4D29-B1E4-FDF53BBFE061}" destId="{3D300773-058F-48FC-9B10-921166DEBF4A}" srcOrd="2" destOrd="0" presId="urn:microsoft.com/office/officeart/2008/layout/SquareAccentList"/>
    <dgm:cxn modelId="{01962A8E-FCCC-48A9-A72B-099795C792CC}" type="presParOf" srcId="{E00ADAE2-172C-48F5-BE67-DB4AF63AFB16}" destId="{FE6A6D57-23A0-4A99-9D82-A17C5B9FE779}" srcOrd="1" destOrd="0" presId="urn:microsoft.com/office/officeart/2008/layout/SquareAccentList"/>
    <dgm:cxn modelId="{70C17C64-12E2-4F6C-847C-1088D814BF81}" type="presParOf" srcId="{FE6A6D57-23A0-4A99-9D82-A17C5B9FE779}" destId="{C7027560-C193-40AF-8C4D-AE9A748AC2A7}" srcOrd="0" destOrd="0" presId="urn:microsoft.com/office/officeart/2008/layout/SquareAccentList"/>
    <dgm:cxn modelId="{C57AE350-0B59-44AD-AD4D-CD6FD46507B1}" type="presParOf" srcId="{C7027560-C193-40AF-8C4D-AE9A748AC2A7}" destId="{B2DF7598-D302-4F09-B29B-487E375B4C09}" srcOrd="0" destOrd="0" presId="urn:microsoft.com/office/officeart/2008/layout/SquareAccentList"/>
    <dgm:cxn modelId="{521952F2-2AF9-428C-9C04-9F0C6518B12B}" type="presParOf" srcId="{C7027560-C193-40AF-8C4D-AE9A748AC2A7}" destId="{C09D15C7-88A4-491C-BAA6-5ECF3E754255}" srcOrd="1" destOrd="0" presId="urn:microsoft.com/office/officeart/2008/layout/SquareAccentList"/>
    <dgm:cxn modelId="{7BFE9AD3-187A-4476-8D05-A3C5364996F0}" type="presParOf" srcId="{FE6A6D57-23A0-4A99-9D82-A17C5B9FE779}" destId="{E6AB3FFB-B242-472C-B0E0-22259E3AC82B}" srcOrd="1" destOrd="0" presId="urn:microsoft.com/office/officeart/2008/layout/SquareAccentList"/>
    <dgm:cxn modelId="{4B1AA285-FE7A-466A-96EB-1D28197A6D44}" type="presParOf" srcId="{E6AB3FFB-B242-472C-B0E0-22259E3AC82B}" destId="{14850805-2BF4-4B90-93C2-AB00050D6D57}" srcOrd="0" destOrd="0" presId="urn:microsoft.com/office/officeart/2008/layout/SquareAccentList"/>
    <dgm:cxn modelId="{BFE0A754-39F4-4DAB-97D1-7A11FD93097A}" type="presParOf" srcId="{E6AB3FFB-B242-472C-B0E0-22259E3AC82B}" destId="{C7579A78-04D6-4D58-B19D-506638118227}" srcOrd="1" destOrd="0" presId="urn:microsoft.com/office/officeart/2008/layout/SquareAccentList"/>
    <dgm:cxn modelId="{21F9F536-35AF-419D-98C9-212E69374CDB}" type="presParOf" srcId="{FE6A6D57-23A0-4A99-9D82-A17C5B9FE779}" destId="{5B91E0E6-FD2C-44FF-9E5A-3C9161F89DB3}" srcOrd="2" destOrd="0" presId="urn:microsoft.com/office/officeart/2008/layout/SquareAccentList"/>
    <dgm:cxn modelId="{A3BE6781-A8AE-4D54-84DF-A6684181E899}" type="presParOf" srcId="{5B91E0E6-FD2C-44FF-9E5A-3C9161F89DB3}" destId="{26A1B227-16AC-4234-95DD-4A170317D083}" srcOrd="0" destOrd="0" presId="urn:microsoft.com/office/officeart/2008/layout/SquareAccentList"/>
    <dgm:cxn modelId="{1A272A6C-F089-4D9E-93B2-1A62F4BD8D24}" type="presParOf" srcId="{5B91E0E6-FD2C-44FF-9E5A-3C9161F89DB3}" destId="{7E4C6651-A092-4A4C-8D40-66D5BED6A620}" srcOrd="1" destOrd="0" presId="urn:microsoft.com/office/officeart/2008/layout/SquareAccentList"/>
    <dgm:cxn modelId="{5DFAB5E6-A1F9-439A-A443-5630F59DD3A0}" type="presParOf" srcId="{FE6A6D57-23A0-4A99-9D82-A17C5B9FE779}" destId="{EC747E84-A8AB-4C36-873A-DD3FC13D44EF}" srcOrd="3" destOrd="0" presId="urn:microsoft.com/office/officeart/2008/layout/SquareAccentList"/>
    <dgm:cxn modelId="{F455B3B9-7529-418B-9ADB-A4D35C722137}" type="presParOf" srcId="{EC747E84-A8AB-4C36-873A-DD3FC13D44EF}" destId="{F6E93A22-4D52-4AB9-B3B3-B3F13B8D896A}" srcOrd="0" destOrd="0" presId="urn:microsoft.com/office/officeart/2008/layout/SquareAccentList"/>
    <dgm:cxn modelId="{859588C9-D3B7-4FDB-ACB9-E7373B1AA952}" type="presParOf" srcId="{EC747E84-A8AB-4C36-873A-DD3FC13D44EF}" destId="{FC5E5916-753B-4DC1-8AFF-8125CAAADC3F}" srcOrd="1" destOrd="0" presId="urn:microsoft.com/office/officeart/2008/layout/SquareAccentList"/>
    <dgm:cxn modelId="{45C82AFD-24D0-4D4B-B277-4A24A97A675D}" type="presParOf" srcId="{A3C6A23D-B3E5-4E41-A273-1CF64E1AC427}" destId="{3635371E-028F-4F6C-9CEC-71BDE7FCB197}" srcOrd="2" destOrd="0" presId="urn:microsoft.com/office/officeart/2008/layout/SquareAccentList"/>
    <dgm:cxn modelId="{43AF0E91-6E5D-4F0D-91E4-71B9D8DF2435}" type="presParOf" srcId="{3635371E-028F-4F6C-9CEC-71BDE7FCB197}" destId="{B15955E7-5AEA-4BA4-9EEF-B508B5CABEA5}" srcOrd="0" destOrd="0" presId="urn:microsoft.com/office/officeart/2008/layout/SquareAccentList"/>
    <dgm:cxn modelId="{3E9CC545-545F-4235-8F28-D7E52440C920}" type="presParOf" srcId="{B15955E7-5AEA-4BA4-9EEF-B508B5CABEA5}" destId="{6D24B399-C618-4C73-A081-6A82C48BE30A}" srcOrd="0" destOrd="0" presId="urn:microsoft.com/office/officeart/2008/layout/SquareAccentList"/>
    <dgm:cxn modelId="{21C915E4-F918-4331-91CF-C8BED45FF8BD}" type="presParOf" srcId="{B15955E7-5AEA-4BA4-9EEF-B508B5CABEA5}" destId="{43FE1681-C572-41BC-BB84-D920C3D6271A}" srcOrd="1" destOrd="0" presId="urn:microsoft.com/office/officeart/2008/layout/SquareAccentList"/>
    <dgm:cxn modelId="{DA4847F3-66CE-4972-A0C9-8BC256EF2879}" type="presParOf" srcId="{B15955E7-5AEA-4BA4-9EEF-B508B5CABEA5}" destId="{E5017B8A-3E2D-4622-9FA3-5A0F358F9729}" srcOrd="2" destOrd="0" presId="urn:microsoft.com/office/officeart/2008/layout/SquareAccentList"/>
    <dgm:cxn modelId="{7BB206B7-408F-4D43-A002-CC3F4D2B5A06}" type="presParOf" srcId="{3635371E-028F-4F6C-9CEC-71BDE7FCB197}" destId="{92910573-2CD6-4486-A6A4-FCB08EC2E314}" srcOrd="1" destOrd="0" presId="urn:microsoft.com/office/officeart/2008/layout/SquareAccentList"/>
    <dgm:cxn modelId="{21132CC2-E869-45B7-9B60-D258F7FEA346}" type="presParOf" srcId="{92910573-2CD6-4486-A6A4-FCB08EC2E314}" destId="{0819A3DA-CFF0-4112-9C33-66DD804C223E}" srcOrd="0" destOrd="0" presId="urn:microsoft.com/office/officeart/2008/layout/SquareAccentList"/>
    <dgm:cxn modelId="{6F850EA7-E9A2-4968-807B-57BDAC06EEC9}" type="presParOf" srcId="{0819A3DA-CFF0-4112-9C33-66DD804C223E}" destId="{5652B5A2-BABA-43CE-B163-57663B427369}" srcOrd="0" destOrd="0" presId="urn:microsoft.com/office/officeart/2008/layout/SquareAccentList"/>
    <dgm:cxn modelId="{06E59529-744B-4349-BE7A-23BCC589A6C7}" type="presParOf" srcId="{0819A3DA-CFF0-4112-9C33-66DD804C223E}" destId="{1611F22A-2256-46F1-A67B-11610FE257F2}" srcOrd="1" destOrd="0" presId="urn:microsoft.com/office/officeart/2008/layout/SquareAccentList"/>
    <dgm:cxn modelId="{89F827C0-146C-4E8E-B670-08D192708CA4}" type="presParOf" srcId="{92910573-2CD6-4486-A6A4-FCB08EC2E314}" destId="{D79AC770-9893-478A-A783-2DF32AFACA13}" srcOrd="1" destOrd="0" presId="urn:microsoft.com/office/officeart/2008/layout/SquareAccentList"/>
    <dgm:cxn modelId="{BC3679FB-98F7-4139-ABF1-58E85F0642DE}" type="presParOf" srcId="{D79AC770-9893-478A-A783-2DF32AFACA13}" destId="{A1403F18-02A4-40AC-BD20-84FE7FD2CF76}" srcOrd="0" destOrd="0" presId="urn:microsoft.com/office/officeart/2008/layout/SquareAccentList"/>
    <dgm:cxn modelId="{EF9DDEEF-C166-4565-8326-A783A331F6EA}" type="presParOf" srcId="{D79AC770-9893-478A-A783-2DF32AFACA13}" destId="{D0D31853-0F0A-491F-98C7-BB4E5945A2E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7C4E62-F7C6-4A82-989F-4337BEA8AD82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CDFA-616D-4507-AD61-D422A042C31C}">
      <dgm:prSet phldrT="[Text]" custT="1"/>
      <dgm:spPr/>
      <dgm:t>
        <a:bodyPr/>
        <a:lstStyle/>
        <a:p>
          <a:r>
            <a:rPr lang="en-ID" sz="3600" b="1" dirty="0" err="1">
              <a:latin typeface="Garamond" panose="02020404030301010803" pitchFamily="18" charset="0"/>
            </a:rPr>
            <a:t>Aset</a:t>
          </a:r>
          <a:endParaRPr lang="en-US" sz="3600" b="1" dirty="0">
            <a:latin typeface="Garamond" panose="02020404030301010803" pitchFamily="18" charset="0"/>
          </a:endParaRPr>
        </a:p>
      </dgm:t>
    </dgm:pt>
    <dgm:pt modelId="{8DF59BD7-59A2-4C92-8302-F29068C98049}" type="parTrans" cxnId="{4EC5189B-F7DE-40CF-8D02-38EAB2EEC7C1}">
      <dgm:prSet/>
      <dgm:spPr/>
      <dgm:t>
        <a:bodyPr/>
        <a:lstStyle/>
        <a:p>
          <a:endParaRPr lang="en-US"/>
        </a:p>
      </dgm:t>
    </dgm:pt>
    <dgm:pt modelId="{DC02C1D0-C483-40AC-BB12-9383289F0258}" type="sibTrans" cxnId="{4EC5189B-F7DE-40CF-8D02-38EAB2EEC7C1}">
      <dgm:prSet/>
      <dgm:spPr/>
      <dgm:t>
        <a:bodyPr/>
        <a:lstStyle/>
        <a:p>
          <a:endParaRPr lang="en-US"/>
        </a:p>
      </dgm:t>
    </dgm:pt>
    <dgm:pt modelId="{D4112E29-7AE3-4550-A826-E586B8847F0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5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sumber-sumber</a:t>
          </a:r>
          <a:r>
            <a: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5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ekonomi</a:t>
          </a:r>
          <a:r>
            <a: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yang </a:t>
          </a:r>
          <a:r>
            <a:rPr lang="en-US" sz="25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dimiliki</a:t>
          </a:r>
          <a:r>
            <a: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5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perusahaan</a:t>
          </a:r>
          <a:r>
            <a: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yang </a:t>
          </a:r>
          <a:r>
            <a:rPr lang="en-US" sz="25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biasanya</a:t>
          </a:r>
          <a:r>
            <a: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5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dinyatakan</a:t>
          </a:r>
          <a:r>
            <a: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5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dalam</a:t>
          </a:r>
          <a:r>
            <a: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5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satuan</a:t>
          </a:r>
          <a:r>
            <a: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5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uang</a:t>
          </a:r>
          <a:endParaRPr lang="en-US" sz="2500" dirty="0">
            <a:latin typeface="Garamond" panose="02020404030301010803" pitchFamily="18" charset="0"/>
          </a:endParaRPr>
        </a:p>
      </dgm:t>
    </dgm:pt>
    <dgm:pt modelId="{33C471C0-62FE-4162-800E-384E42087B63}" type="parTrans" cxnId="{19CAABF7-C470-482C-9544-56CC73502FCB}">
      <dgm:prSet/>
      <dgm:spPr/>
      <dgm:t>
        <a:bodyPr/>
        <a:lstStyle/>
        <a:p>
          <a:endParaRPr lang="en-US"/>
        </a:p>
      </dgm:t>
    </dgm:pt>
    <dgm:pt modelId="{FC32FC62-055C-449A-82E0-B15CB3D8A51E}" type="sibTrans" cxnId="{19CAABF7-C470-482C-9544-56CC73502FCB}">
      <dgm:prSet/>
      <dgm:spPr/>
      <dgm:t>
        <a:bodyPr/>
        <a:lstStyle/>
        <a:p>
          <a:endParaRPr lang="en-US"/>
        </a:p>
      </dgm:t>
    </dgm:pt>
    <dgm:pt modelId="{4FA02C2B-4021-4103-90A1-4F59216ACA9C}" type="pres">
      <dgm:prSet presAssocID="{277C4E62-F7C6-4A82-989F-4337BEA8AD82}" presName="Name0" presStyleCnt="0">
        <dgm:presLayoutVars>
          <dgm:dir/>
          <dgm:animLvl val="lvl"/>
          <dgm:resizeHandles val="exact"/>
        </dgm:presLayoutVars>
      </dgm:prSet>
      <dgm:spPr/>
    </dgm:pt>
    <dgm:pt modelId="{7545D539-F246-40DD-A2F3-E6BD5DED0FC7}" type="pres">
      <dgm:prSet presAssocID="{170ECDFA-616D-4507-AD61-D422A042C31C}" presName="linNode" presStyleCnt="0"/>
      <dgm:spPr/>
    </dgm:pt>
    <dgm:pt modelId="{08EE586C-41AD-4441-8223-AA10451D1C5F}" type="pres">
      <dgm:prSet presAssocID="{170ECDFA-616D-4507-AD61-D422A042C31C}" presName="parTx" presStyleLbl="revTx" presStyleIdx="0" presStyleCnt="1">
        <dgm:presLayoutVars>
          <dgm:chMax val="1"/>
          <dgm:bulletEnabled val="1"/>
        </dgm:presLayoutVars>
      </dgm:prSet>
      <dgm:spPr/>
    </dgm:pt>
    <dgm:pt modelId="{A1F117B2-CA2A-4254-B52F-A50E836AB27B}" type="pres">
      <dgm:prSet presAssocID="{170ECDFA-616D-4507-AD61-D422A042C31C}" presName="bracket" presStyleLbl="parChTrans1D1" presStyleIdx="0" presStyleCnt="1"/>
      <dgm:spPr/>
    </dgm:pt>
    <dgm:pt modelId="{7543F6BF-ECAC-4604-9BE3-088C367C756A}" type="pres">
      <dgm:prSet presAssocID="{170ECDFA-616D-4507-AD61-D422A042C31C}" presName="spH" presStyleCnt="0"/>
      <dgm:spPr/>
    </dgm:pt>
    <dgm:pt modelId="{B920FD4C-47C7-4A7D-A53C-22DA18B2FA92}" type="pres">
      <dgm:prSet presAssocID="{170ECDFA-616D-4507-AD61-D422A042C31C}" presName="desTx" presStyleLbl="node1" presStyleIdx="0" presStyleCnt="1" custLinFactNeighborX="-29311" custLinFactNeighborY="1539">
        <dgm:presLayoutVars>
          <dgm:bulletEnabled val="1"/>
        </dgm:presLayoutVars>
      </dgm:prSet>
      <dgm:spPr/>
    </dgm:pt>
  </dgm:ptLst>
  <dgm:cxnLst>
    <dgm:cxn modelId="{705E7708-BD92-4639-9679-9168485F3191}" type="presOf" srcId="{D4112E29-7AE3-4550-A826-E586B8847F08}" destId="{B920FD4C-47C7-4A7D-A53C-22DA18B2FA92}" srcOrd="0" destOrd="0" presId="urn:diagrams.loki3.com/BracketList"/>
    <dgm:cxn modelId="{CB656124-2B05-41CF-AAD1-E5F0340CCDD7}" type="presOf" srcId="{277C4E62-F7C6-4A82-989F-4337BEA8AD82}" destId="{4FA02C2B-4021-4103-90A1-4F59216ACA9C}" srcOrd="0" destOrd="0" presId="urn:diagrams.loki3.com/BracketList"/>
    <dgm:cxn modelId="{90DB0668-717D-4D5B-8C5C-79D8FB401918}" type="presOf" srcId="{170ECDFA-616D-4507-AD61-D422A042C31C}" destId="{08EE586C-41AD-4441-8223-AA10451D1C5F}" srcOrd="0" destOrd="0" presId="urn:diagrams.loki3.com/BracketList"/>
    <dgm:cxn modelId="{4EC5189B-F7DE-40CF-8D02-38EAB2EEC7C1}" srcId="{277C4E62-F7C6-4A82-989F-4337BEA8AD82}" destId="{170ECDFA-616D-4507-AD61-D422A042C31C}" srcOrd="0" destOrd="0" parTransId="{8DF59BD7-59A2-4C92-8302-F29068C98049}" sibTransId="{DC02C1D0-C483-40AC-BB12-9383289F0258}"/>
    <dgm:cxn modelId="{19CAABF7-C470-482C-9544-56CC73502FCB}" srcId="{170ECDFA-616D-4507-AD61-D422A042C31C}" destId="{D4112E29-7AE3-4550-A826-E586B8847F08}" srcOrd="0" destOrd="0" parTransId="{33C471C0-62FE-4162-800E-384E42087B63}" sibTransId="{FC32FC62-055C-449A-82E0-B15CB3D8A51E}"/>
    <dgm:cxn modelId="{EFFD88B3-AED0-4723-AE75-28F734CBE2EB}" type="presParOf" srcId="{4FA02C2B-4021-4103-90A1-4F59216ACA9C}" destId="{7545D539-F246-40DD-A2F3-E6BD5DED0FC7}" srcOrd="0" destOrd="0" presId="urn:diagrams.loki3.com/BracketList"/>
    <dgm:cxn modelId="{F444F0EF-2E69-4A2D-A5F1-5DBDB8DB365F}" type="presParOf" srcId="{7545D539-F246-40DD-A2F3-E6BD5DED0FC7}" destId="{08EE586C-41AD-4441-8223-AA10451D1C5F}" srcOrd="0" destOrd="0" presId="urn:diagrams.loki3.com/BracketList"/>
    <dgm:cxn modelId="{6758906D-2D4C-4FA8-B047-07679A4632FD}" type="presParOf" srcId="{7545D539-F246-40DD-A2F3-E6BD5DED0FC7}" destId="{A1F117B2-CA2A-4254-B52F-A50E836AB27B}" srcOrd="1" destOrd="0" presId="urn:diagrams.loki3.com/BracketList"/>
    <dgm:cxn modelId="{F02E2B2E-04D9-4A35-8970-2510516B6131}" type="presParOf" srcId="{7545D539-F246-40DD-A2F3-E6BD5DED0FC7}" destId="{7543F6BF-ECAC-4604-9BE3-088C367C756A}" srcOrd="2" destOrd="0" presId="urn:diagrams.loki3.com/BracketList"/>
    <dgm:cxn modelId="{35F8DAA3-4692-4134-9704-D84064C242DE}" type="presParOf" srcId="{7545D539-F246-40DD-A2F3-E6BD5DED0FC7}" destId="{B920FD4C-47C7-4A7D-A53C-22DA18B2FA92}" srcOrd="3" destOrd="0" presId="urn:diagrams.loki3.com/BracketList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7C4E62-F7C6-4A82-989F-4337BEA8AD82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CDFA-616D-4507-AD61-D422A042C31C}">
      <dgm:prSet phldrT="[Text]" custT="1"/>
      <dgm:spPr/>
      <dgm:t>
        <a:bodyPr/>
        <a:lstStyle/>
        <a:p>
          <a:r>
            <a:rPr lang="en-ID" sz="3600" b="1" dirty="0" err="1">
              <a:latin typeface="Garamond" panose="02020404030301010803" pitchFamily="18" charset="0"/>
            </a:rPr>
            <a:t>Hutang</a:t>
          </a:r>
          <a:endParaRPr lang="en-US" sz="3600" b="1" dirty="0">
            <a:latin typeface="Garamond" panose="02020404030301010803" pitchFamily="18" charset="0"/>
          </a:endParaRPr>
        </a:p>
      </dgm:t>
    </dgm:pt>
    <dgm:pt modelId="{8DF59BD7-59A2-4C92-8302-F29068C98049}" type="parTrans" cxnId="{4EC5189B-F7DE-40CF-8D02-38EAB2EEC7C1}">
      <dgm:prSet/>
      <dgm:spPr/>
      <dgm:t>
        <a:bodyPr/>
        <a:lstStyle/>
        <a:p>
          <a:endParaRPr lang="en-US"/>
        </a:p>
      </dgm:t>
    </dgm:pt>
    <dgm:pt modelId="{DC02C1D0-C483-40AC-BB12-9383289F0258}" type="sibTrans" cxnId="{4EC5189B-F7DE-40CF-8D02-38EAB2EEC7C1}">
      <dgm:prSet/>
      <dgm:spPr/>
      <dgm:t>
        <a:bodyPr/>
        <a:lstStyle/>
        <a:p>
          <a:endParaRPr lang="en-US"/>
        </a:p>
      </dgm:t>
    </dgm:pt>
    <dgm:pt modelId="{D4112E29-7AE3-4550-A826-E586B8847F0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kewajiban-kewajiban</a:t>
          </a:r>
          <a:r>
            <a: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yang </a:t>
          </a:r>
          <a:r>
            <a:rPr lang="en-US" sz="2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harus</a:t>
          </a:r>
          <a:r>
            <a: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dibayar</a:t>
          </a:r>
          <a:r>
            <a: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oleh</a:t>
          </a:r>
          <a:r>
            <a: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perusahaan</a:t>
          </a:r>
          <a:r>
            <a: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dengan</a:t>
          </a:r>
          <a:r>
            <a: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uang</a:t>
          </a:r>
          <a:r>
            <a: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atau</a:t>
          </a:r>
          <a:r>
            <a: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jasa</a:t>
          </a:r>
          <a:r>
            <a: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pada</a:t>
          </a:r>
          <a:r>
            <a: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suatu</a:t>
          </a:r>
          <a:r>
            <a: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saat</a:t>
          </a:r>
          <a:r>
            <a: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tertentu</a:t>
          </a:r>
          <a:r>
            <a: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dimasa</a:t>
          </a:r>
          <a:r>
            <a: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yang </a:t>
          </a:r>
          <a:r>
            <a:rPr lang="en-US" sz="2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akan</a:t>
          </a:r>
          <a:r>
            <a: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datang</a:t>
          </a:r>
          <a:endParaRPr lang="en-US" sz="2200" dirty="0">
            <a:latin typeface="Garamond" panose="02020404030301010803" pitchFamily="18" charset="0"/>
          </a:endParaRPr>
        </a:p>
      </dgm:t>
    </dgm:pt>
    <dgm:pt modelId="{33C471C0-62FE-4162-800E-384E42087B63}" type="parTrans" cxnId="{19CAABF7-C470-482C-9544-56CC73502FCB}">
      <dgm:prSet/>
      <dgm:spPr/>
      <dgm:t>
        <a:bodyPr/>
        <a:lstStyle/>
        <a:p>
          <a:endParaRPr lang="en-US"/>
        </a:p>
      </dgm:t>
    </dgm:pt>
    <dgm:pt modelId="{FC32FC62-055C-449A-82E0-B15CB3D8A51E}" type="sibTrans" cxnId="{19CAABF7-C470-482C-9544-56CC73502FCB}">
      <dgm:prSet/>
      <dgm:spPr/>
      <dgm:t>
        <a:bodyPr/>
        <a:lstStyle/>
        <a:p>
          <a:endParaRPr lang="en-US"/>
        </a:p>
      </dgm:t>
    </dgm:pt>
    <dgm:pt modelId="{4FA02C2B-4021-4103-90A1-4F59216ACA9C}" type="pres">
      <dgm:prSet presAssocID="{277C4E62-F7C6-4A82-989F-4337BEA8AD82}" presName="Name0" presStyleCnt="0">
        <dgm:presLayoutVars>
          <dgm:dir/>
          <dgm:animLvl val="lvl"/>
          <dgm:resizeHandles val="exact"/>
        </dgm:presLayoutVars>
      </dgm:prSet>
      <dgm:spPr/>
    </dgm:pt>
    <dgm:pt modelId="{7545D539-F246-40DD-A2F3-E6BD5DED0FC7}" type="pres">
      <dgm:prSet presAssocID="{170ECDFA-616D-4507-AD61-D422A042C31C}" presName="linNode" presStyleCnt="0"/>
      <dgm:spPr/>
    </dgm:pt>
    <dgm:pt modelId="{08EE586C-41AD-4441-8223-AA10451D1C5F}" type="pres">
      <dgm:prSet presAssocID="{170ECDFA-616D-4507-AD61-D422A042C31C}" presName="parTx" presStyleLbl="revTx" presStyleIdx="0" presStyleCnt="1">
        <dgm:presLayoutVars>
          <dgm:chMax val="1"/>
          <dgm:bulletEnabled val="1"/>
        </dgm:presLayoutVars>
      </dgm:prSet>
      <dgm:spPr/>
    </dgm:pt>
    <dgm:pt modelId="{A1F117B2-CA2A-4254-B52F-A50E836AB27B}" type="pres">
      <dgm:prSet presAssocID="{170ECDFA-616D-4507-AD61-D422A042C31C}" presName="bracket" presStyleLbl="parChTrans1D1" presStyleIdx="0" presStyleCnt="1"/>
      <dgm:spPr/>
    </dgm:pt>
    <dgm:pt modelId="{7543F6BF-ECAC-4604-9BE3-088C367C756A}" type="pres">
      <dgm:prSet presAssocID="{170ECDFA-616D-4507-AD61-D422A042C31C}" presName="spH" presStyleCnt="0"/>
      <dgm:spPr/>
    </dgm:pt>
    <dgm:pt modelId="{B920FD4C-47C7-4A7D-A53C-22DA18B2FA92}" type="pres">
      <dgm:prSet presAssocID="{170ECDFA-616D-4507-AD61-D422A042C31C}" presName="desTx" presStyleLbl="node1" presStyleIdx="0" presStyleCnt="1" custLinFactNeighborX="-29311" custLinFactNeighborY="1539">
        <dgm:presLayoutVars>
          <dgm:bulletEnabled val="1"/>
        </dgm:presLayoutVars>
      </dgm:prSet>
      <dgm:spPr/>
    </dgm:pt>
  </dgm:ptLst>
  <dgm:cxnLst>
    <dgm:cxn modelId="{4EC5189B-F7DE-40CF-8D02-38EAB2EEC7C1}" srcId="{277C4E62-F7C6-4A82-989F-4337BEA8AD82}" destId="{170ECDFA-616D-4507-AD61-D422A042C31C}" srcOrd="0" destOrd="0" parTransId="{8DF59BD7-59A2-4C92-8302-F29068C98049}" sibTransId="{DC02C1D0-C483-40AC-BB12-9383289F0258}"/>
    <dgm:cxn modelId="{2E2887B9-385E-4107-85CA-0DED39DCBBAA}" type="presOf" srcId="{D4112E29-7AE3-4550-A826-E586B8847F08}" destId="{B920FD4C-47C7-4A7D-A53C-22DA18B2FA92}" srcOrd="0" destOrd="0" presId="urn:diagrams.loki3.com/BracketList"/>
    <dgm:cxn modelId="{A95ADEDE-67E0-480E-A2F0-B499043EA608}" type="presOf" srcId="{170ECDFA-616D-4507-AD61-D422A042C31C}" destId="{08EE586C-41AD-4441-8223-AA10451D1C5F}" srcOrd="0" destOrd="0" presId="urn:diagrams.loki3.com/BracketList"/>
    <dgm:cxn modelId="{123C47E0-E5A9-4B59-9849-750ADAE1D0BB}" type="presOf" srcId="{277C4E62-F7C6-4A82-989F-4337BEA8AD82}" destId="{4FA02C2B-4021-4103-90A1-4F59216ACA9C}" srcOrd="0" destOrd="0" presId="urn:diagrams.loki3.com/BracketList"/>
    <dgm:cxn modelId="{19CAABF7-C470-482C-9544-56CC73502FCB}" srcId="{170ECDFA-616D-4507-AD61-D422A042C31C}" destId="{D4112E29-7AE3-4550-A826-E586B8847F08}" srcOrd="0" destOrd="0" parTransId="{33C471C0-62FE-4162-800E-384E42087B63}" sibTransId="{FC32FC62-055C-449A-82E0-B15CB3D8A51E}"/>
    <dgm:cxn modelId="{9DB7B930-42E0-4CF6-845A-DB151DC57B6A}" type="presParOf" srcId="{4FA02C2B-4021-4103-90A1-4F59216ACA9C}" destId="{7545D539-F246-40DD-A2F3-E6BD5DED0FC7}" srcOrd="0" destOrd="0" presId="urn:diagrams.loki3.com/BracketList"/>
    <dgm:cxn modelId="{E1F7DA88-1A3B-45A9-8EEB-C5A1B3E8B9C1}" type="presParOf" srcId="{7545D539-F246-40DD-A2F3-E6BD5DED0FC7}" destId="{08EE586C-41AD-4441-8223-AA10451D1C5F}" srcOrd="0" destOrd="0" presId="urn:diagrams.loki3.com/BracketList"/>
    <dgm:cxn modelId="{1D9CECC0-DB2A-4BB5-AF90-6365A6127730}" type="presParOf" srcId="{7545D539-F246-40DD-A2F3-E6BD5DED0FC7}" destId="{A1F117B2-CA2A-4254-B52F-A50E836AB27B}" srcOrd="1" destOrd="0" presId="urn:diagrams.loki3.com/BracketList"/>
    <dgm:cxn modelId="{203F00FA-0D59-4D91-9E63-439958114104}" type="presParOf" srcId="{7545D539-F246-40DD-A2F3-E6BD5DED0FC7}" destId="{7543F6BF-ECAC-4604-9BE3-088C367C756A}" srcOrd="2" destOrd="0" presId="urn:diagrams.loki3.com/BracketList"/>
    <dgm:cxn modelId="{33F165DC-CD41-4D98-B563-805D6FBC5AE5}" type="presParOf" srcId="{7545D539-F246-40DD-A2F3-E6BD5DED0FC7}" destId="{B920FD4C-47C7-4A7D-A53C-22DA18B2FA92}" srcOrd="3" destOrd="0" presId="urn:diagrams.loki3.com/Bracke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9AF905-FA57-4D10-BC70-D6774A2C410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C53ACD-5D7B-49D4-98E9-AFF36E06F59D}">
      <dgm:prSet phldrT="[Text]" custT="1"/>
      <dgm:spPr/>
      <dgm:t>
        <a:bodyPr/>
        <a:lstStyle/>
        <a:p>
          <a:r>
            <a:rPr lang="en-ID" sz="2000" dirty="0" err="1">
              <a:latin typeface="Garamond" panose="02020404030301010803" pitchFamily="18" charset="0"/>
            </a:rPr>
            <a:t>Hutang</a:t>
          </a:r>
          <a:r>
            <a:rPr lang="en-ID" sz="2000" dirty="0">
              <a:latin typeface="Garamond" panose="02020404030301010803" pitchFamily="18" charset="0"/>
            </a:rPr>
            <a:t> </a:t>
          </a:r>
          <a:r>
            <a:rPr lang="en-ID" sz="2000" dirty="0" err="1">
              <a:latin typeface="Garamond" panose="02020404030301010803" pitchFamily="18" charset="0"/>
            </a:rPr>
            <a:t>Jangka</a:t>
          </a:r>
          <a:r>
            <a:rPr lang="en-ID" sz="2000" dirty="0">
              <a:latin typeface="Garamond" panose="02020404030301010803" pitchFamily="18" charset="0"/>
            </a:rPr>
            <a:t> </a:t>
          </a:r>
          <a:r>
            <a:rPr lang="en-ID" sz="2000" dirty="0" err="1">
              <a:latin typeface="Garamond" panose="02020404030301010803" pitchFamily="18" charset="0"/>
            </a:rPr>
            <a:t>Pendek</a:t>
          </a:r>
          <a:endParaRPr lang="en-US" sz="2000" dirty="0">
            <a:latin typeface="Garamond" panose="02020404030301010803" pitchFamily="18" charset="0"/>
          </a:endParaRPr>
        </a:p>
      </dgm:t>
    </dgm:pt>
    <dgm:pt modelId="{4A4039F2-1247-4BE7-8C7F-6C1F06CE809A}" type="parTrans" cxnId="{AF517664-8F2C-4E37-B80C-ED4CFE0EEDAD}">
      <dgm:prSet/>
      <dgm:spPr/>
      <dgm:t>
        <a:bodyPr/>
        <a:lstStyle/>
        <a:p>
          <a:endParaRPr lang="en-US"/>
        </a:p>
      </dgm:t>
    </dgm:pt>
    <dgm:pt modelId="{27ED1D48-136C-407A-BB3E-0BC5130700FA}" type="sibTrans" cxnId="{AF517664-8F2C-4E37-B80C-ED4CFE0EEDAD}">
      <dgm:prSet/>
      <dgm:spPr/>
      <dgm:t>
        <a:bodyPr/>
        <a:lstStyle/>
        <a:p>
          <a:endParaRPr lang="en-US"/>
        </a:p>
      </dgm:t>
    </dgm:pt>
    <dgm:pt modelId="{169AADB3-101F-4FB5-AE7D-86B08AC4C4CB}">
      <dgm:prSet phldrT="[Text]"/>
      <dgm:spPr/>
      <dgm:t>
        <a:bodyPr/>
        <a:lstStyle/>
        <a:p>
          <a:r>
            <a:rPr lang="en-ID" dirty="0" err="1"/>
            <a:t>Hutang</a:t>
          </a:r>
          <a:r>
            <a:rPr lang="en-ID" dirty="0"/>
            <a:t> Usaha</a:t>
          </a:r>
          <a:endParaRPr lang="en-US" dirty="0"/>
        </a:p>
      </dgm:t>
    </dgm:pt>
    <dgm:pt modelId="{976BEC62-8562-41BF-821F-A833CF311A8D}" type="parTrans" cxnId="{BC2AE68D-FE83-4D7D-8CE9-C1F4E950B42F}">
      <dgm:prSet/>
      <dgm:spPr/>
      <dgm:t>
        <a:bodyPr/>
        <a:lstStyle/>
        <a:p>
          <a:endParaRPr lang="en-US"/>
        </a:p>
      </dgm:t>
    </dgm:pt>
    <dgm:pt modelId="{A65C0652-2D2B-4C55-83EC-23C4847BD524}" type="sibTrans" cxnId="{BC2AE68D-FE83-4D7D-8CE9-C1F4E950B42F}">
      <dgm:prSet/>
      <dgm:spPr/>
      <dgm:t>
        <a:bodyPr/>
        <a:lstStyle/>
        <a:p>
          <a:endParaRPr lang="en-US"/>
        </a:p>
      </dgm:t>
    </dgm:pt>
    <dgm:pt modelId="{292E97F7-E8C5-427E-9AAB-17B688975FA2}">
      <dgm:prSet phldrT="[Text]" custT="1"/>
      <dgm:spPr/>
      <dgm:t>
        <a:bodyPr/>
        <a:lstStyle/>
        <a:p>
          <a:r>
            <a:rPr lang="en-ID" sz="2300" dirty="0" err="1">
              <a:latin typeface="Garamond" panose="02020404030301010803" pitchFamily="18" charset="0"/>
            </a:rPr>
            <a:t>Hutang</a:t>
          </a:r>
          <a:r>
            <a:rPr lang="en-ID" sz="2300" dirty="0">
              <a:latin typeface="Garamond" panose="02020404030301010803" pitchFamily="18" charset="0"/>
            </a:rPr>
            <a:t> </a:t>
          </a:r>
          <a:r>
            <a:rPr lang="en-ID" sz="2000" dirty="0" err="1">
              <a:latin typeface="Garamond" panose="02020404030301010803" pitchFamily="18" charset="0"/>
            </a:rPr>
            <a:t>Jangka</a:t>
          </a:r>
          <a:r>
            <a:rPr lang="en-ID" sz="2300" dirty="0">
              <a:latin typeface="Garamond" panose="02020404030301010803" pitchFamily="18" charset="0"/>
            </a:rPr>
            <a:t> </a:t>
          </a:r>
          <a:r>
            <a:rPr lang="en-ID" sz="2300" dirty="0" err="1">
              <a:latin typeface="Garamond" panose="02020404030301010803" pitchFamily="18" charset="0"/>
            </a:rPr>
            <a:t>Panjang</a:t>
          </a:r>
          <a:endParaRPr lang="en-US" sz="2300" dirty="0">
            <a:latin typeface="Garamond" panose="02020404030301010803" pitchFamily="18" charset="0"/>
          </a:endParaRPr>
        </a:p>
      </dgm:t>
    </dgm:pt>
    <dgm:pt modelId="{5AB783E3-2493-4FC3-AC14-92179716292E}" type="parTrans" cxnId="{142D167F-4C79-463A-B5A7-F3C218225315}">
      <dgm:prSet/>
      <dgm:spPr/>
      <dgm:t>
        <a:bodyPr/>
        <a:lstStyle/>
        <a:p>
          <a:endParaRPr lang="en-US"/>
        </a:p>
      </dgm:t>
    </dgm:pt>
    <dgm:pt modelId="{2C6CF875-FDCF-4F38-AEAB-FD60FF723EDB}" type="sibTrans" cxnId="{142D167F-4C79-463A-B5A7-F3C218225315}">
      <dgm:prSet/>
      <dgm:spPr/>
      <dgm:t>
        <a:bodyPr/>
        <a:lstStyle/>
        <a:p>
          <a:endParaRPr lang="en-US"/>
        </a:p>
      </dgm:t>
    </dgm:pt>
    <dgm:pt modelId="{27E0A077-3286-4B98-91B4-1B552F4A9015}">
      <dgm:prSet phldrT="[Text]"/>
      <dgm:spPr/>
      <dgm:t>
        <a:bodyPr/>
        <a:lstStyle/>
        <a:p>
          <a:r>
            <a:rPr lang="en-ID" dirty="0" err="1"/>
            <a:t>Hutang</a:t>
          </a:r>
          <a:r>
            <a:rPr lang="en-ID" dirty="0"/>
            <a:t> Bank</a:t>
          </a:r>
          <a:endParaRPr lang="en-US" dirty="0"/>
        </a:p>
      </dgm:t>
    </dgm:pt>
    <dgm:pt modelId="{90C2B366-EED5-4959-8DC3-D0CB095FE45A}" type="parTrans" cxnId="{87A7BD5B-226D-4B3E-ADB9-A69CC8D5F17F}">
      <dgm:prSet/>
      <dgm:spPr/>
      <dgm:t>
        <a:bodyPr/>
        <a:lstStyle/>
        <a:p>
          <a:endParaRPr lang="en-US"/>
        </a:p>
      </dgm:t>
    </dgm:pt>
    <dgm:pt modelId="{F74F683C-14AA-482D-97F4-569A14E94D54}" type="sibTrans" cxnId="{87A7BD5B-226D-4B3E-ADB9-A69CC8D5F17F}">
      <dgm:prSet/>
      <dgm:spPr/>
      <dgm:t>
        <a:bodyPr/>
        <a:lstStyle/>
        <a:p>
          <a:endParaRPr lang="en-US"/>
        </a:p>
      </dgm:t>
    </dgm:pt>
    <dgm:pt modelId="{EDA04E83-75F6-4A8A-B9E4-6E209CEC2852}">
      <dgm:prSet phldrT="[Text]"/>
      <dgm:spPr/>
      <dgm:t>
        <a:bodyPr/>
        <a:lstStyle/>
        <a:p>
          <a:r>
            <a:rPr lang="en-ID" dirty="0" err="1"/>
            <a:t>Hutang</a:t>
          </a:r>
          <a:r>
            <a:rPr lang="en-ID" dirty="0"/>
            <a:t> </a:t>
          </a:r>
          <a:r>
            <a:rPr lang="en-ID" dirty="0" err="1"/>
            <a:t>pajak</a:t>
          </a:r>
          <a:r>
            <a:rPr lang="en-ID" dirty="0"/>
            <a:t> yang </a:t>
          </a:r>
          <a:r>
            <a:rPr lang="en-ID" dirty="0" err="1"/>
            <a:t>ditangguhkan</a:t>
          </a:r>
          <a:endParaRPr lang="en-US" dirty="0"/>
        </a:p>
      </dgm:t>
    </dgm:pt>
    <dgm:pt modelId="{1CAB7C3C-4A22-474D-AAC8-0AD2ADE6333E}" type="parTrans" cxnId="{3D5CF218-B9D4-4BE8-BEC0-7A613D84E6C1}">
      <dgm:prSet/>
      <dgm:spPr/>
      <dgm:t>
        <a:bodyPr/>
        <a:lstStyle/>
        <a:p>
          <a:endParaRPr lang="en-US"/>
        </a:p>
      </dgm:t>
    </dgm:pt>
    <dgm:pt modelId="{07717ABA-4611-4E91-BEA2-E30E48E74B79}" type="sibTrans" cxnId="{3D5CF218-B9D4-4BE8-BEC0-7A613D84E6C1}">
      <dgm:prSet/>
      <dgm:spPr/>
      <dgm:t>
        <a:bodyPr/>
        <a:lstStyle/>
        <a:p>
          <a:endParaRPr lang="en-US"/>
        </a:p>
      </dgm:t>
    </dgm:pt>
    <dgm:pt modelId="{793FFFC6-AAAA-4788-8322-02E1B3E9DADF}">
      <dgm:prSet phldrT="[Text]"/>
      <dgm:spPr/>
      <dgm:t>
        <a:bodyPr/>
        <a:lstStyle/>
        <a:p>
          <a:r>
            <a:rPr lang="en-ID" dirty="0" err="1"/>
            <a:t>Titipan</a:t>
          </a:r>
          <a:r>
            <a:rPr lang="en-ID" dirty="0"/>
            <a:t> </a:t>
          </a:r>
          <a:r>
            <a:rPr lang="en-ID" dirty="0" err="1"/>
            <a:t>dana</a:t>
          </a:r>
          <a:r>
            <a:rPr lang="en-ID" dirty="0"/>
            <a:t> non halal</a:t>
          </a:r>
          <a:endParaRPr lang="en-US" dirty="0"/>
        </a:p>
      </dgm:t>
    </dgm:pt>
    <dgm:pt modelId="{5BA79AF1-53D9-4813-A4C4-D518E760231C}" type="parTrans" cxnId="{DB93E0CC-AD73-4E02-9F25-A4676B0C6904}">
      <dgm:prSet/>
      <dgm:spPr/>
      <dgm:t>
        <a:bodyPr/>
        <a:lstStyle/>
        <a:p>
          <a:endParaRPr lang="en-US"/>
        </a:p>
      </dgm:t>
    </dgm:pt>
    <dgm:pt modelId="{2B2C53FF-78C5-419D-8597-FEFB4A9C5175}" type="sibTrans" cxnId="{DB93E0CC-AD73-4E02-9F25-A4676B0C6904}">
      <dgm:prSet/>
      <dgm:spPr/>
      <dgm:t>
        <a:bodyPr/>
        <a:lstStyle/>
        <a:p>
          <a:endParaRPr lang="en-US"/>
        </a:p>
      </dgm:t>
    </dgm:pt>
    <dgm:pt modelId="{C778B5ED-2391-4E9E-8029-FF4370FF8332}">
      <dgm:prSet phldrT="[Text]"/>
      <dgm:spPr/>
      <dgm:t>
        <a:bodyPr/>
        <a:lstStyle/>
        <a:p>
          <a:r>
            <a:rPr lang="en-ID" dirty="0" err="1"/>
            <a:t>Hutang</a:t>
          </a:r>
          <a:r>
            <a:rPr lang="en-ID" dirty="0"/>
            <a:t> Zakat</a:t>
          </a:r>
          <a:endParaRPr lang="en-US" dirty="0"/>
        </a:p>
      </dgm:t>
    </dgm:pt>
    <dgm:pt modelId="{F6A7B779-E5A4-4998-94EB-0ADDC93FAA72}" type="parTrans" cxnId="{9FE996F4-FE87-4F46-A3AE-F3E7B7C889B8}">
      <dgm:prSet/>
      <dgm:spPr/>
      <dgm:t>
        <a:bodyPr/>
        <a:lstStyle/>
        <a:p>
          <a:endParaRPr lang="en-US"/>
        </a:p>
      </dgm:t>
    </dgm:pt>
    <dgm:pt modelId="{20FE4545-C4E0-464B-AFAE-409F0F23CA75}" type="sibTrans" cxnId="{9FE996F4-FE87-4F46-A3AE-F3E7B7C889B8}">
      <dgm:prSet/>
      <dgm:spPr/>
      <dgm:t>
        <a:bodyPr/>
        <a:lstStyle/>
        <a:p>
          <a:endParaRPr lang="en-US"/>
        </a:p>
      </dgm:t>
    </dgm:pt>
    <dgm:pt modelId="{987A4585-49C3-4653-8E55-99C4AD49D463}">
      <dgm:prSet phldrT="[Text]"/>
      <dgm:spPr/>
      <dgm:t>
        <a:bodyPr/>
        <a:lstStyle/>
        <a:p>
          <a:r>
            <a:rPr lang="en-ID" dirty="0" err="1"/>
            <a:t>Hutang</a:t>
          </a:r>
          <a:r>
            <a:rPr lang="en-ID" dirty="0"/>
            <a:t> </a:t>
          </a:r>
          <a:r>
            <a:rPr lang="en-ID" dirty="0" err="1"/>
            <a:t>Obligasi</a:t>
          </a:r>
          <a:endParaRPr lang="en-US" dirty="0"/>
        </a:p>
      </dgm:t>
    </dgm:pt>
    <dgm:pt modelId="{662681E1-6A01-4470-A5BF-C35B2574E544}" type="parTrans" cxnId="{CD103C82-EFCD-4FF8-917D-5FCB30C6D7D0}">
      <dgm:prSet/>
      <dgm:spPr/>
      <dgm:t>
        <a:bodyPr/>
        <a:lstStyle/>
        <a:p>
          <a:endParaRPr lang="en-US"/>
        </a:p>
      </dgm:t>
    </dgm:pt>
    <dgm:pt modelId="{D5DBACE8-8109-40EE-B47F-3CAAB3C37301}" type="sibTrans" cxnId="{CD103C82-EFCD-4FF8-917D-5FCB30C6D7D0}">
      <dgm:prSet/>
      <dgm:spPr/>
      <dgm:t>
        <a:bodyPr/>
        <a:lstStyle/>
        <a:p>
          <a:endParaRPr lang="en-US"/>
        </a:p>
      </dgm:t>
    </dgm:pt>
    <dgm:pt modelId="{7634E023-FF49-46F3-BF96-C3452F027EF8}">
      <dgm:prSet phldrT="[Text]"/>
      <dgm:spPr/>
      <dgm:t>
        <a:bodyPr/>
        <a:lstStyle/>
        <a:p>
          <a:r>
            <a:rPr lang="en-ID" dirty="0" err="1"/>
            <a:t>Hutang</a:t>
          </a:r>
          <a:r>
            <a:rPr lang="en-ID" dirty="0"/>
            <a:t> Bank (</a:t>
          </a:r>
          <a:r>
            <a:rPr lang="en-ID" dirty="0" err="1"/>
            <a:t>jatuh</a:t>
          </a:r>
          <a:r>
            <a:rPr lang="en-ID" dirty="0"/>
            <a:t> tempo 1 </a:t>
          </a:r>
          <a:r>
            <a:rPr lang="en-ID" dirty="0" err="1"/>
            <a:t>tahun</a:t>
          </a:r>
          <a:r>
            <a:rPr lang="en-ID" dirty="0"/>
            <a:t>)</a:t>
          </a:r>
          <a:endParaRPr lang="en-US" dirty="0"/>
        </a:p>
      </dgm:t>
    </dgm:pt>
    <dgm:pt modelId="{57F6C8A2-1C58-4EE7-BA96-DFB5F85F42C8}" type="parTrans" cxnId="{BD13C860-A1CE-4904-93F1-C92E93062DB3}">
      <dgm:prSet/>
      <dgm:spPr/>
      <dgm:t>
        <a:bodyPr/>
        <a:lstStyle/>
        <a:p>
          <a:endParaRPr lang="en-US"/>
        </a:p>
      </dgm:t>
    </dgm:pt>
    <dgm:pt modelId="{5D4B615B-DBC5-44FA-B5D0-6591CA528439}" type="sibTrans" cxnId="{BD13C860-A1CE-4904-93F1-C92E93062DB3}">
      <dgm:prSet/>
      <dgm:spPr/>
      <dgm:t>
        <a:bodyPr/>
        <a:lstStyle/>
        <a:p>
          <a:endParaRPr lang="en-US"/>
        </a:p>
      </dgm:t>
    </dgm:pt>
    <dgm:pt modelId="{A3C6A23D-B3E5-4E41-A273-1CF64E1AC427}" type="pres">
      <dgm:prSet presAssocID="{009AF905-FA57-4D10-BC70-D6774A2C4102}" presName="layout" presStyleCnt="0">
        <dgm:presLayoutVars>
          <dgm:chMax/>
          <dgm:chPref/>
          <dgm:dir/>
          <dgm:resizeHandles/>
        </dgm:presLayoutVars>
      </dgm:prSet>
      <dgm:spPr/>
    </dgm:pt>
    <dgm:pt modelId="{90762ED8-A4E4-4474-A332-CE78066BD10B}" type="pres">
      <dgm:prSet presAssocID="{28C53ACD-5D7B-49D4-98E9-AFF36E06F59D}" presName="root" presStyleCnt="0">
        <dgm:presLayoutVars>
          <dgm:chMax/>
          <dgm:chPref/>
        </dgm:presLayoutVars>
      </dgm:prSet>
      <dgm:spPr/>
    </dgm:pt>
    <dgm:pt modelId="{EB8FAFC1-BE16-4A75-A0BD-C059DBF137C0}" type="pres">
      <dgm:prSet presAssocID="{28C53ACD-5D7B-49D4-98E9-AFF36E06F59D}" presName="rootComposite" presStyleCnt="0">
        <dgm:presLayoutVars/>
      </dgm:prSet>
      <dgm:spPr/>
    </dgm:pt>
    <dgm:pt modelId="{5756E39D-4ACA-4570-967D-366173729160}" type="pres">
      <dgm:prSet presAssocID="{28C53ACD-5D7B-49D4-98E9-AFF36E06F59D}" presName="ParentAccent" presStyleLbl="alignNode1" presStyleIdx="0" presStyleCnt="2" custLinFactNeighborX="1538" custLinFactNeighborY="-19603"/>
      <dgm:spPr/>
    </dgm:pt>
    <dgm:pt modelId="{6DE65144-0B90-4151-BE8E-B57E3B02B935}" type="pres">
      <dgm:prSet presAssocID="{28C53ACD-5D7B-49D4-98E9-AFF36E06F59D}" presName="ParentSmallAccent" presStyleLbl="fgAcc1" presStyleIdx="0" presStyleCnt="2"/>
      <dgm:spPr/>
    </dgm:pt>
    <dgm:pt modelId="{34C01237-5B53-4076-A7E0-76773FAE214F}" type="pres">
      <dgm:prSet presAssocID="{28C53ACD-5D7B-49D4-98E9-AFF36E06F59D}" presName="Parent" presStyleLbl="revTx" presStyleIdx="0" presStyleCnt="9" custLinFactNeighborX="384" custLinFactNeighborY="1819">
        <dgm:presLayoutVars>
          <dgm:chMax/>
          <dgm:chPref val="4"/>
          <dgm:bulletEnabled val="1"/>
        </dgm:presLayoutVars>
      </dgm:prSet>
      <dgm:spPr/>
    </dgm:pt>
    <dgm:pt modelId="{9485E5E5-9BCE-4BD6-9BA8-0EC6715223A0}" type="pres">
      <dgm:prSet presAssocID="{28C53ACD-5D7B-49D4-98E9-AFF36E06F59D}" presName="childShape" presStyleCnt="0">
        <dgm:presLayoutVars>
          <dgm:chMax val="0"/>
          <dgm:chPref val="0"/>
        </dgm:presLayoutVars>
      </dgm:prSet>
      <dgm:spPr/>
    </dgm:pt>
    <dgm:pt modelId="{47E120F7-10D7-493C-9CFF-B2AF24492787}" type="pres">
      <dgm:prSet presAssocID="{169AADB3-101F-4FB5-AE7D-86B08AC4C4CB}" presName="childComposite" presStyleCnt="0">
        <dgm:presLayoutVars>
          <dgm:chMax val="0"/>
          <dgm:chPref val="0"/>
        </dgm:presLayoutVars>
      </dgm:prSet>
      <dgm:spPr/>
    </dgm:pt>
    <dgm:pt modelId="{BC0EE99C-3EF0-4CFB-90CA-00ACBD1B8E43}" type="pres">
      <dgm:prSet presAssocID="{169AADB3-101F-4FB5-AE7D-86B08AC4C4CB}" presName="ChildAccent" presStyleLbl="solidFgAcc1" presStyleIdx="0" presStyleCnt="7"/>
      <dgm:spPr/>
    </dgm:pt>
    <dgm:pt modelId="{340B2227-6502-438B-942D-512A98166D5C}" type="pres">
      <dgm:prSet presAssocID="{169AADB3-101F-4FB5-AE7D-86B08AC4C4CB}" presName="Child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87E60A6E-27A1-41CF-ABCE-EE63FB277AF0}" type="pres">
      <dgm:prSet presAssocID="{EDA04E83-75F6-4A8A-B9E4-6E209CEC2852}" presName="childComposite" presStyleCnt="0">
        <dgm:presLayoutVars>
          <dgm:chMax val="0"/>
          <dgm:chPref val="0"/>
        </dgm:presLayoutVars>
      </dgm:prSet>
      <dgm:spPr/>
    </dgm:pt>
    <dgm:pt modelId="{B8199B14-4F99-4C7E-B0D7-ECA8256F5567}" type="pres">
      <dgm:prSet presAssocID="{EDA04E83-75F6-4A8A-B9E4-6E209CEC2852}" presName="ChildAccent" presStyleLbl="solidFgAcc1" presStyleIdx="1" presStyleCnt="7"/>
      <dgm:spPr/>
    </dgm:pt>
    <dgm:pt modelId="{59403E4D-D9F8-4656-9D4A-FAB31F5A9F05}" type="pres">
      <dgm:prSet presAssocID="{EDA04E83-75F6-4A8A-B9E4-6E209CEC2852}" presName="Child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89D6CC7F-518F-4DCB-AACD-F484E44E8345}" type="pres">
      <dgm:prSet presAssocID="{793FFFC6-AAAA-4788-8322-02E1B3E9DADF}" presName="childComposite" presStyleCnt="0">
        <dgm:presLayoutVars>
          <dgm:chMax val="0"/>
          <dgm:chPref val="0"/>
        </dgm:presLayoutVars>
      </dgm:prSet>
      <dgm:spPr/>
    </dgm:pt>
    <dgm:pt modelId="{78E54EBD-DCEA-49A1-9393-DF22DF8AEB4C}" type="pres">
      <dgm:prSet presAssocID="{793FFFC6-AAAA-4788-8322-02E1B3E9DADF}" presName="ChildAccent" presStyleLbl="solidFgAcc1" presStyleIdx="2" presStyleCnt="7"/>
      <dgm:spPr/>
    </dgm:pt>
    <dgm:pt modelId="{41B545C0-0D44-486D-8D99-DC6C57C9F48A}" type="pres">
      <dgm:prSet presAssocID="{793FFFC6-AAAA-4788-8322-02E1B3E9DADF}" presName="Child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DCE2FA03-6F9C-4D41-A86A-F013CEB4FE05}" type="pres">
      <dgm:prSet presAssocID="{C778B5ED-2391-4E9E-8029-FF4370FF8332}" presName="childComposite" presStyleCnt="0">
        <dgm:presLayoutVars>
          <dgm:chMax val="0"/>
          <dgm:chPref val="0"/>
        </dgm:presLayoutVars>
      </dgm:prSet>
      <dgm:spPr/>
    </dgm:pt>
    <dgm:pt modelId="{17BFBA59-1B13-470F-BA9C-17321CDC744F}" type="pres">
      <dgm:prSet presAssocID="{C778B5ED-2391-4E9E-8029-FF4370FF8332}" presName="ChildAccent" presStyleLbl="solidFgAcc1" presStyleIdx="3" presStyleCnt="7"/>
      <dgm:spPr/>
    </dgm:pt>
    <dgm:pt modelId="{5BAB1BD9-2533-4198-BB57-D1FEA99DD43D}" type="pres">
      <dgm:prSet presAssocID="{C778B5ED-2391-4E9E-8029-FF4370FF8332}" presName="Child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C5C15823-F5B5-41F2-AD7F-4D0CAF1EED26}" type="pres">
      <dgm:prSet presAssocID="{7634E023-FF49-46F3-BF96-C3452F027EF8}" presName="childComposite" presStyleCnt="0">
        <dgm:presLayoutVars>
          <dgm:chMax val="0"/>
          <dgm:chPref val="0"/>
        </dgm:presLayoutVars>
      </dgm:prSet>
      <dgm:spPr/>
    </dgm:pt>
    <dgm:pt modelId="{68E28C4E-2411-425C-9DF6-C73812E21E09}" type="pres">
      <dgm:prSet presAssocID="{7634E023-FF49-46F3-BF96-C3452F027EF8}" presName="ChildAccent" presStyleLbl="solidFgAcc1" presStyleIdx="4" presStyleCnt="7"/>
      <dgm:spPr/>
    </dgm:pt>
    <dgm:pt modelId="{92672C66-961E-48B0-BA94-3129D26E03DC}" type="pres">
      <dgm:prSet presAssocID="{7634E023-FF49-46F3-BF96-C3452F027EF8}" presName="Child" presStyleLbl="revTx" presStyleIdx="5" presStyleCnt="9">
        <dgm:presLayoutVars>
          <dgm:chMax val="0"/>
          <dgm:chPref val="0"/>
          <dgm:bulletEnabled val="1"/>
        </dgm:presLayoutVars>
      </dgm:prSet>
      <dgm:spPr/>
    </dgm:pt>
    <dgm:pt modelId="{E00ADAE2-172C-48F5-BE67-DB4AF63AFB16}" type="pres">
      <dgm:prSet presAssocID="{292E97F7-E8C5-427E-9AAB-17B688975FA2}" presName="root" presStyleCnt="0">
        <dgm:presLayoutVars>
          <dgm:chMax/>
          <dgm:chPref/>
        </dgm:presLayoutVars>
      </dgm:prSet>
      <dgm:spPr/>
    </dgm:pt>
    <dgm:pt modelId="{CB41BDDD-28B3-4D29-B1E4-FDF53BBFE061}" type="pres">
      <dgm:prSet presAssocID="{292E97F7-E8C5-427E-9AAB-17B688975FA2}" presName="rootComposite" presStyleCnt="0">
        <dgm:presLayoutVars/>
      </dgm:prSet>
      <dgm:spPr/>
    </dgm:pt>
    <dgm:pt modelId="{16B12B77-F504-4C75-8D67-3D839FB73DD4}" type="pres">
      <dgm:prSet presAssocID="{292E97F7-E8C5-427E-9AAB-17B688975FA2}" presName="ParentAccent" presStyleLbl="alignNode1" presStyleIdx="1" presStyleCnt="2"/>
      <dgm:spPr/>
    </dgm:pt>
    <dgm:pt modelId="{C3F5180A-70FB-45CC-80C0-9B5A0951721C}" type="pres">
      <dgm:prSet presAssocID="{292E97F7-E8C5-427E-9AAB-17B688975FA2}" presName="ParentSmallAccent" presStyleLbl="fgAcc1" presStyleIdx="1" presStyleCnt="2"/>
      <dgm:spPr/>
    </dgm:pt>
    <dgm:pt modelId="{3D300773-058F-48FC-9B10-921166DEBF4A}" type="pres">
      <dgm:prSet presAssocID="{292E97F7-E8C5-427E-9AAB-17B688975FA2}" presName="Parent" presStyleLbl="revTx" presStyleIdx="6" presStyleCnt="9">
        <dgm:presLayoutVars>
          <dgm:chMax/>
          <dgm:chPref val="4"/>
          <dgm:bulletEnabled val="1"/>
        </dgm:presLayoutVars>
      </dgm:prSet>
      <dgm:spPr/>
    </dgm:pt>
    <dgm:pt modelId="{FE6A6D57-23A0-4A99-9D82-A17C5B9FE779}" type="pres">
      <dgm:prSet presAssocID="{292E97F7-E8C5-427E-9AAB-17B688975FA2}" presName="childShape" presStyleCnt="0">
        <dgm:presLayoutVars>
          <dgm:chMax val="0"/>
          <dgm:chPref val="0"/>
        </dgm:presLayoutVars>
      </dgm:prSet>
      <dgm:spPr/>
    </dgm:pt>
    <dgm:pt modelId="{C7027560-C193-40AF-8C4D-AE9A748AC2A7}" type="pres">
      <dgm:prSet presAssocID="{27E0A077-3286-4B98-91B4-1B552F4A9015}" presName="childComposite" presStyleCnt="0">
        <dgm:presLayoutVars>
          <dgm:chMax val="0"/>
          <dgm:chPref val="0"/>
        </dgm:presLayoutVars>
      </dgm:prSet>
      <dgm:spPr/>
    </dgm:pt>
    <dgm:pt modelId="{B2DF7598-D302-4F09-B29B-487E375B4C09}" type="pres">
      <dgm:prSet presAssocID="{27E0A077-3286-4B98-91B4-1B552F4A9015}" presName="ChildAccent" presStyleLbl="solidFgAcc1" presStyleIdx="5" presStyleCnt="7"/>
      <dgm:spPr/>
    </dgm:pt>
    <dgm:pt modelId="{C09D15C7-88A4-491C-BAA6-5ECF3E754255}" type="pres">
      <dgm:prSet presAssocID="{27E0A077-3286-4B98-91B4-1B552F4A9015}" presName="Child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E2EBB0C1-3100-4B4D-AE14-A4186B305CAD}" type="pres">
      <dgm:prSet presAssocID="{987A4585-49C3-4653-8E55-99C4AD49D463}" presName="childComposite" presStyleCnt="0">
        <dgm:presLayoutVars>
          <dgm:chMax val="0"/>
          <dgm:chPref val="0"/>
        </dgm:presLayoutVars>
      </dgm:prSet>
      <dgm:spPr/>
    </dgm:pt>
    <dgm:pt modelId="{316F58B1-C3CA-465A-8439-03E33C73E1F7}" type="pres">
      <dgm:prSet presAssocID="{987A4585-49C3-4653-8E55-99C4AD49D463}" presName="ChildAccent" presStyleLbl="solidFgAcc1" presStyleIdx="6" presStyleCnt="7"/>
      <dgm:spPr/>
    </dgm:pt>
    <dgm:pt modelId="{967FD493-60E8-49D9-BA71-1BC6C97A2B8F}" type="pres">
      <dgm:prSet presAssocID="{987A4585-49C3-4653-8E55-99C4AD49D463}" presName="Child" presStyleLbl="revTx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2D90D216-5081-4960-9F54-1F249545815C}" type="presOf" srcId="{793FFFC6-AAAA-4788-8322-02E1B3E9DADF}" destId="{41B545C0-0D44-486D-8D99-DC6C57C9F48A}" srcOrd="0" destOrd="0" presId="urn:microsoft.com/office/officeart/2008/layout/SquareAccentList"/>
    <dgm:cxn modelId="{3D5CF218-B9D4-4BE8-BEC0-7A613D84E6C1}" srcId="{28C53ACD-5D7B-49D4-98E9-AFF36E06F59D}" destId="{EDA04E83-75F6-4A8A-B9E4-6E209CEC2852}" srcOrd="1" destOrd="0" parTransId="{1CAB7C3C-4A22-474D-AAC8-0AD2ADE6333E}" sibTransId="{07717ABA-4611-4E91-BEA2-E30E48E74B79}"/>
    <dgm:cxn modelId="{2F6F7933-E0A8-43B8-8D71-3F3445746A3A}" type="presOf" srcId="{169AADB3-101F-4FB5-AE7D-86B08AC4C4CB}" destId="{340B2227-6502-438B-942D-512A98166D5C}" srcOrd="0" destOrd="0" presId="urn:microsoft.com/office/officeart/2008/layout/SquareAccentList"/>
    <dgm:cxn modelId="{87A7BD5B-226D-4B3E-ADB9-A69CC8D5F17F}" srcId="{292E97F7-E8C5-427E-9AAB-17B688975FA2}" destId="{27E0A077-3286-4B98-91B4-1B552F4A9015}" srcOrd="0" destOrd="0" parTransId="{90C2B366-EED5-4959-8DC3-D0CB095FE45A}" sibTransId="{F74F683C-14AA-482D-97F4-569A14E94D54}"/>
    <dgm:cxn modelId="{BD13C860-A1CE-4904-93F1-C92E93062DB3}" srcId="{28C53ACD-5D7B-49D4-98E9-AFF36E06F59D}" destId="{7634E023-FF49-46F3-BF96-C3452F027EF8}" srcOrd="4" destOrd="0" parTransId="{57F6C8A2-1C58-4EE7-BA96-DFB5F85F42C8}" sibTransId="{5D4B615B-DBC5-44FA-B5D0-6591CA528439}"/>
    <dgm:cxn modelId="{DFCAE541-E797-4AA7-AFCE-3144C43EBD12}" type="presOf" srcId="{009AF905-FA57-4D10-BC70-D6774A2C4102}" destId="{A3C6A23D-B3E5-4E41-A273-1CF64E1AC427}" srcOrd="0" destOrd="0" presId="urn:microsoft.com/office/officeart/2008/layout/SquareAccentList"/>
    <dgm:cxn modelId="{AF517664-8F2C-4E37-B80C-ED4CFE0EEDAD}" srcId="{009AF905-FA57-4D10-BC70-D6774A2C4102}" destId="{28C53ACD-5D7B-49D4-98E9-AFF36E06F59D}" srcOrd="0" destOrd="0" parTransId="{4A4039F2-1247-4BE7-8C7F-6C1F06CE809A}" sibTransId="{27ED1D48-136C-407A-BB3E-0BC5130700FA}"/>
    <dgm:cxn modelId="{EF601A69-5BB9-4E56-B199-E8F3CA247981}" type="presOf" srcId="{987A4585-49C3-4653-8E55-99C4AD49D463}" destId="{967FD493-60E8-49D9-BA71-1BC6C97A2B8F}" srcOrd="0" destOrd="0" presId="urn:microsoft.com/office/officeart/2008/layout/SquareAccentList"/>
    <dgm:cxn modelId="{4FAFC075-5675-4379-8811-EB9E623D7300}" type="presOf" srcId="{292E97F7-E8C5-427E-9AAB-17B688975FA2}" destId="{3D300773-058F-48FC-9B10-921166DEBF4A}" srcOrd="0" destOrd="0" presId="urn:microsoft.com/office/officeart/2008/layout/SquareAccentList"/>
    <dgm:cxn modelId="{142D167F-4C79-463A-B5A7-F3C218225315}" srcId="{009AF905-FA57-4D10-BC70-D6774A2C4102}" destId="{292E97F7-E8C5-427E-9AAB-17B688975FA2}" srcOrd="1" destOrd="0" parTransId="{5AB783E3-2493-4FC3-AC14-92179716292E}" sibTransId="{2C6CF875-FDCF-4F38-AEAB-FD60FF723EDB}"/>
    <dgm:cxn modelId="{3D99E380-3D72-4003-9CDE-07C00D42D5F1}" type="presOf" srcId="{28C53ACD-5D7B-49D4-98E9-AFF36E06F59D}" destId="{34C01237-5B53-4076-A7E0-76773FAE214F}" srcOrd="0" destOrd="0" presId="urn:microsoft.com/office/officeart/2008/layout/SquareAccentList"/>
    <dgm:cxn modelId="{CD103C82-EFCD-4FF8-917D-5FCB30C6D7D0}" srcId="{292E97F7-E8C5-427E-9AAB-17B688975FA2}" destId="{987A4585-49C3-4653-8E55-99C4AD49D463}" srcOrd="1" destOrd="0" parTransId="{662681E1-6A01-4470-A5BF-C35B2574E544}" sibTransId="{D5DBACE8-8109-40EE-B47F-3CAAB3C37301}"/>
    <dgm:cxn modelId="{BC2AE68D-FE83-4D7D-8CE9-C1F4E950B42F}" srcId="{28C53ACD-5D7B-49D4-98E9-AFF36E06F59D}" destId="{169AADB3-101F-4FB5-AE7D-86B08AC4C4CB}" srcOrd="0" destOrd="0" parTransId="{976BEC62-8562-41BF-821F-A833CF311A8D}" sibTransId="{A65C0652-2D2B-4C55-83EC-23C4847BD524}"/>
    <dgm:cxn modelId="{8C2EE98F-D377-41F4-8D19-4F28E15DF040}" type="presOf" srcId="{27E0A077-3286-4B98-91B4-1B552F4A9015}" destId="{C09D15C7-88A4-491C-BAA6-5ECF3E754255}" srcOrd="0" destOrd="0" presId="urn:microsoft.com/office/officeart/2008/layout/SquareAccentList"/>
    <dgm:cxn modelId="{17F4979E-8318-4A60-B213-097F61BD6363}" type="presOf" srcId="{7634E023-FF49-46F3-BF96-C3452F027EF8}" destId="{92672C66-961E-48B0-BA94-3129D26E03DC}" srcOrd="0" destOrd="0" presId="urn:microsoft.com/office/officeart/2008/layout/SquareAccentList"/>
    <dgm:cxn modelId="{A9F399C6-D89C-4D03-A80F-B164F6666B9E}" type="presOf" srcId="{C778B5ED-2391-4E9E-8029-FF4370FF8332}" destId="{5BAB1BD9-2533-4198-BB57-D1FEA99DD43D}" srcOrd="0" destOrd="0" presId="urn:microsoft.com/office/officeart/2008/layout/SquareAccentList"/>
    <dgm:cxn modelId="{DB93E0CC-AD73-4E02-9F25-A4676B0C6904}" srcId="{28C53ACD-5D7B-49D4-98E9-AFF36E06F59D}" destId="{793FFFC6-AAAA-4788-8322-02E1B3E9DADF}" srcOrd="2" destOrd="0" parTransId="{5BA79AF1-53D9-4813-A4C4-D518E760231C}" sibTransId="{2B2C53FF-78C5-419D-8597-FEFB4A9C5175}"/>
    <dgm:cxn modelId="{21C4FADE-8540-4D07-91E9-752571DA67BA}" type="presOf" srcId="{EDA04E83-75F6-4A8A-B9E4-6E209CEC2852}" destId="{59403E4D-D9F8-4656-9D4A-FAB31F5A9F05}" srcOrd="0" destOrd="0" presId="urn:microsoft.com/office/officeart/2008/layout/SquareAccentList"/>
    <dgm:cxn modelId="{9FE996F4-FE87-4F46-A3AE-F3E7B7C889B8}" srcId="{28C53ACD-5D7B-49D4-98E9-AFF36E06F59D}" destId="{C778B5ED-2391-4E9E-8029-FF4370FF8332}" srcOrd="3" destOrd="0" parTransId="{F6A7B779-E5A4-4998-94EB-0ADDC93FAA72}" sibTransId="{20FE4545-C4E0-464B-AFAE-409F0F23CA75}"/>
    <dgm:cxn modelId="{0C2FC6D1-FD8B-4CD5-ADDC-50C0A812894B}" type="presParOf" srcId="{A3C6A23D-B3E5-4E41-A273-1CF64E1AC427}" destId="{90762ED8-A4E4-4474-A332-CE78066BD10B}" srcOrd="0" destOrd="0" presId="urn:microsoft.com/office/officeart/2008/layout/SquareAccentList"/>
    <dgm:cxn modelId="{AFA71466-6167-47BE-9568-0A0B3C95BB57}" type="presParOf" srcId="{90762ED8-A4E4-4474-A332-CE78066BD10B}" destId="{EB8FAFC1-BE16-4A75-A0BD-C059DBF137C0}" srcOrd="0" destOrd="0" presId="urn:microsoft.com/office/officeart/2008/layout/SquareAccentList"/>
    <dgm:cxn modelId="{10E6C690-2A93-4DDF-9541-248FEDD21091}" type="presParOf" srcId="{EB8FAFC1-BE16-4A75-A0BD-C059DBF137C0}" destId="{5756E39D-4ACA-4570-967D-366173729160}" srcOrd="0" destOrd="0" presId="urn:microsoft.com/office/officeart/2008/layout/SquareAccentList"/>
    <dgm:cxn modelId="{AF373DDE-AFA6-41AA-97E8-7D1989105604}" type="presParOf" srcId="{EB8FAFC1-BE16-4A75-A0BD-C059DBF137C0}" destId="{6DE65144-0B90-4151-BE8E-B57E3B02B935}" srcOrd="1" destOrd="0" presId="urn:microsoft.com/office/officeart/2008/layout/SquareAccentList"/>
    <dgm:cxn modelId="{1AC6F77B-48F5-4355-95BE-A1616790D87D}" type="presParOf" srcId="{EB8FAFC1-BE16-4A75-A0BD-C059DBF137C0}" destId="{34C01237-5B53-4076-A7E0-76773FAE214F}" srcOrd="2" destOrd="0" presId="urn:microsoft.com/office/officeart/2008/layout/SquareAccentList"/>
    <dgm:cxn modelId="{53A5673B-6415-4E5D-BDE7-A34CD5742758}" type="presParOf" srcId="{90762ED8-A4E4-4474-A332-CE78066BD10B}" destId="{9485E5E5-9BCE-4BD6-9BA8-0EC6715223A0}" srcOrd="1" destOrd="0" presId="urn:microsoft.com/office/officeart/2008/layout/SquareAccentList"/>
    <dgm:cxn modelId="{4171038D-A821-458F-A40E-FB2849C5F09D}" type="presParOf" srcId="{9485E5E5-9BCE-4BD6-9BA8-0EC6715223A0}" destId="{47E120F7-10D7-493C-9CFF-B2AF24492787}" srcOrd="0" destOrd="0" presId="urn:microsoft.com/office/officeart/2008/layout/SquareAccentList"/>
    <dgm:cxn modelId="{EDA33093-80B4-4E31-8DEB-FAFAEFD7940E}" type="presParOf" srcId="{47E120F7-10D7-493C-9CFF-B2AF24492787}" destId="{BC0EE99C-3EF0-4CFB-90CA-00ACBD1B8E43}" srcOrd="0" destOrd="0" presId="urn:microsoft.com/office/officeart/2008/layout/SquareAccentList"/>
    <dgm:cxn modelId="{54021BD3-3440-4083-851A-8BDA38A1FE86}" type="presParOf" srcId="{47E120F7-10D7-493C-9CFF-B2AF24492787}" destId="{340B2227-6502-438B-942D-512A98166D5C}" srcOrd="1" destOrd="0" presId="urn:microsoft.com/office/officeart/2008/layout/SquareAccentList"/>
    <dgm:cxn modelId="{079D246E-C8B3-4845-95B4-31322F2F0952}" type="presParOf" srcId="{9485E5E5-9BCE-4BD6-9BA8-0EC6715223A0}" destId="{87E60A6E-27A1-41CF-ABCE-EE63FB277AF0}" srcOrd="1" destOrd="0" presId="urn:microsoft.com/office/officeart/2008/layout/SquareAccentList"/>
    <dgm:cxn modelId="{AF9A3101-C255-462C-9E7E-6E6CC667CF3B}" type="presParOf" srcId="{87E60A6E-27A1-41CF-ABCE-EE63FB277AF0}" destId="{B8199B14-4F99-4C7E-B0D7-ECA8256F5567}" srcOrd="0" destOrd="0" presId="urn:microsoft.com/office/officeart/2008/layout/SquareAccentList"/>
    <dgm:cxn modelId="{BB33F971-0DBB-4116-8695-07D724F74C7E}" type="presParOf" srcId="{87E60A6E-27A1-41CF-ABCE-EE63FB277AF0}" destId="{59403E4D-D9F8-4656-9D4A-FAB31F5A9F05}" srcOrd="1" destOrd="0" presId="urn:microsoft.com/office/officeart/2008/layout/SquareAccentList"/>
    <dgm:cxn modelId="{0F6D13D8-A2A5-4BD3-86C1-D5ACAFEA3E02}" type="presParOf" srcId="{9485E5E5-9BCE-4BD6-9BA8-0EC6715223A0}" destId="{89D6CC7F-518F-4DCB-AACD-F484E44E8345}" srcOrd="2" destOrd="0" presId="urn:microsoft.com/office/officeart/2008/layout/SquareAccentList"/>
    <dgm:cxn modelId="{E3F0FF74-67EF-4695-8EDF-DA29535D0DB9}" type="presParOf" srcId="{89D6CC7F-518F-4DCB-AACD-F484E44E8345}" destId="{78E54EBD-DCEA-49A1-9393-DF22DF8AEB4C}" srcOrd="0" destOrd="0" presId="urn:microsoft.com/office/officeart/2008/layout/SquareAccentList"/>
    <dgm:cxn modelId="{208286A7-59E6-42C3-8E04-2D2026C64EF0}" type="presParOf" srcId="{89D6CC7F-518F-4DCB-AACD-F484E44E8345}" destId="{41B545C0-0D44-486D-8D99-DC6C57C9F48A}" srcOrd="1" destOrd="0" presId="urn:microsoft.com/office/officeart/2008/layout/SquareAccentList"/>
    <dgm:cxn modelId="{FC4EB622-6D1A-4A63-9417-F56FD91D5280}" type="presParOf" srcId="{9485E5E5-9BCE-4BD6-9BA8-0EC6715223A0}" destId="{DCE2FA03-6F9C-4D41-A86A-F013CEB4FE05}" srcOrd="3" destOrd="0" presId="urn:microsoft.com/office/officeart/2008/layout/SquareAccentList"/>
    <dgm:cxn modelId="{C6A59C18-50AE-409D-A366-82E11FCC60D7}" type="presParOf" srcId="{DCE2FA03-6F9C-4D41-A86A-F013CEB4FE05}" destId="{17BFBA59-1B13-470F-BA9C-17321CDC744F}" srcOrd="0" destOrd="0" presId="urn:microsoft.com/office/officeart/2008/layout/SquareAccentList"/>
    <dgm:cxn modelId="{A6851A2D-C900-4C75-879E-878A16979BFB}" type="presParOf" srcId="{DCE2FA03-6F9C-4D41-A86A-F013CEB4FE05}" destId="{5BAB1BD9-2533-4198-BB57-D1FEA99DD43D}" srcOrd="1" destOrd="0" presId="urn:microsoft.com/office/officeart/2008/layout/SquareAccentList"/>
    <dgm:cxn modelId="{ADCFC511-7AF7-4D4D-B7DF-8D16E7830FF7}" type="presParOf" srcId="{9485E5E5-9BCE-4BD6-9BA8-0EC6715223A0}" destId="{C5C15823-F5B5-41F2-AD7F-4D0CAF1EED26}" srcOrd="4" destOrd="0" presId="urn:microsoft.com/office/officeart/2008/layout/SquareAccentList"/>
    <dgm:cxn modelId="{853781E7-A6D8-49CE-853C-B803CF031C45}" type="presParOf" srcId="{C5C15823-F5B5-41F2-AD7F-4D0CAF1EED26}" destId="{68E28C4E-2411-425C-9DF6-C73812E21E09}" srcOrd="0" destOrd="0" presId="urn:microsoft.com/office/officeart/2008/layout/SquareAccentList"/>
    <dgm:cxn modelId="{D5B9DF26-1115-4642-9721-53BDF4F7C81B}" type="presParOf" srcId="{C5C15823-F5B5-41F2-AD7F-4D0CAF1EED26}" destId="{92672C66-961E-48B0-BA94-3129D26E03DC}" srcOrd="1" destOrd="0" presId="urn:microsoft.com/office/officeart/2008/layout/SquareAccentList"/>
    <dgm:cxn modelId="{C6887F34-FA42-415C-AEBC-AB8A8CEDFAAC}" type="presParOf" srcId="{A3C6A23D-B3E5-4E41-A273-1CF64E1AC427}" destId="{E00ADAE2-172C-48F5-BE67-DB4AF63AFB16}" srcOrd="1" destOrd="0" presId="urn:microsoft.com/office/officeart/2008/layout/SquareAccentList"/>
    <dgm:cxn modelId="{FF22E54B-3DEF-4247-8FAA-31F67EAEF1F8}" type="presParOf" srcId="{E00ADAE2-172C-48F5-BE67-DB4AF63AFB16}" destId="{CB41BDDD-28B3-4D29-B1E4-FDF53BBFE061}" srcOrd="0" destOrd="0" presId="urn:microsoft.com/office/officeart/2008/layout/SquareAccentList"/>
    <dgm:cxn modelId="{6053C341-EB54-496A-928C-E88A8B77DFD7}" type="presParOf" srcId="{CB41BDDD-28B3-4D29-B1E4-FDF53BBFE061}" destId="{16B12B77-F504-4C75-8D67-3D839FB73DD4}" srcOrd="0" destOrd="0" presId="urn:microsoft.com/office/officeart/2008/layout/SquareAccentList"/>
    <dgm:cxn modelId="{D6251760-0BF2-49FF-A154-F606138D3ADC}" type="presParOf" srcId="{CB41BDDD-28B3-4D29-B1E4-FDF53BBFE061}" destId="{C3F5180A-70FB-45CC-80C0-9B5A0951721C}" srcOrd="1" destOrd="0" presId="urn:microsoft.com/office/officeart/2008/layout/SquareAccentList"/>
    <dgm:cxn modelId="{1DC55CFE-8DF9-4340-AC9B-3D3B85031624}" type="presParOf" srcId="{CB41BDDD-28B3-4D29-B1E4-FDF53BBFE061}" destId="{3D300773-058F-48FC-9B10-921166DEBF4A}" srcOrd="2" destOrd="0" presId="urn:microsoft.com/office/officeart/2008/layout/SquareAccentList"/>
    <dgm:cxn modelId="{4CF58FEF-BC95-496F-BF84-FAFC6B1869FE}" type="presParOf" srcId="{E00ADAE2-172C-48F5-BE67-DB4AF63AFB16}" destId="{FE6A6D57-23A0-4A99-9D82-A17C5B9FE779}" srcOrd="1" destOrd="0" presId="urn:microsoft.com/office/officeart/2008/layout/SquareAccentList"/>
    <dgm:cxn modelId="{9A0A646D-9E00-41ED-B6FE-DDA91B42948D}" type="presParOf" srcId="{FE6A6D57-23A0-4A99-9D82-A17C5B9FE779}" destId="{C7027560-C193-40AF-8C4D-AE9A748AC2A7}" srcOrd="0" destOrd="0" presId="urn:microsoft.com/office/officeart/2008/layout/SquareAccentList"/>
    <dgm:cxn modelId="{16736232-CE1E-4E13-B109-78452960B2A8}" type="presParOf" srcId="{C7027560-C193-40AF-8C4D-AE9A748AC2A7}" destId="{B2DF7598-D302-4F09-B29B-487E375B4C09}" srcOrd="0" destOrd="0" presId="urn:microsoft.com/office/officeart/2008/layout/SquareAccentList"/>
    <dgm:cxn modelId="{224409C0-C935-4E52-A188-D33E5F326FD4}" type="presParOf" srcId="{C7027560-C193-40AF-8C4D-AE9A748AC2A7}" destId="{C09D15C7-88A4-491C-BAA6-5ECF3E754255}" srcOrd="1" destOrd="0" presId="urn:microsoft.com/office/officeart/2008/layout/SquareAccentList"/>
    <dgm:cxn modelId="{EF8910D9-9FCD-489D-9003-13EE6C3921F3}" type="presParOf" srcId="{FE6A6D57-23A0-4A99-9D82-A17C5B9FE779}" destId="{E2EBB0C1-3100-4B4D-AE14-A4186B305CAD}" srcOrd="1" destOrd="0" presId="urn:microsoft.com/office/officeart/2008/layout/SquareAccentList"/>
    <dgm:cxn modelId="{429C6DFE-F63B-4E93-ADC0-169C13A3A45A}" type="presParOf" srcId="{E2EBB0C1-3100-4B4D-AE14-A4186B305CAD}" destId="{316F58B1-C3CA-465A-8439-03E33C73E1F7}" srcOrd="0" destOrd="0" presId="urn:microsoft.com/office/officeart/2008/layout/SquareAccentList"/>
    <dgm:cxn modelId="{5B83F90F-CA22-487D-9350-B5A240CF9E52}" type="presParOf" srcId="{E2EBB0C1-3100-4B4D-AE14-A4186B305CAD}" destId="{967FD493-60E8-49D9-BA71-1BC6C97A2B8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34694A-021B-4D8B-A8F4-2B8CEEB80B1C}" type="doc">
      <dgm:prSet loTypeId="urn:microsoft.com/office/officeart/2005/8/layout/bProcess3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767D449-0327-4F8A-BAB3-EB310556D1A7}">
      <dgm:prSet phldrT="[Text]" custT="1"/>
      <dgm:spPr/>
      <dgm:t>
        <a:bodyPr/>
        <a:lstStyle/>
        <a:p>
          <a:r>
            <a:rPr lang="en-ID" sz="1400" b="1" dirty="0" err="1">
              <a:solidFill>
                <a:schemeClr val="tx1"/>
              </a:solidFill>
              <a:latin typeface="Garamond" panose="02020404030301010803" pitchFamily="18" charset="0"/>
            </a:rPr>
            <a:t>Jurnal</a:t>
          </a:r>
          <a:r>
            <a:rPr lang="en-ID" sz="1400" b="1" dirty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en-ID" sz="1400" b="1" dirty="0" err="1">
              <a:solidFill>
                <a:schemeClr val="tx1"/>
              </a:solidFill>
              <a:latin typeface="Garamond" panose="02020404030301010803" pitchFamily="18" charset="0"/>
            </a:rPr>
            <a:t>Umum</a:t>
          </a:r>
          <a:endParaRPr lang="en-US" sz="14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99905598-C7EA-4BD0-B8D6-209C655D68FB}" type="parTrans" cxnId="{A3A44DB3-BCFC-40C4-B0F2-ED715E1B96FB}">
      <dgm:prSet/>
      <dgm:spPr/>
      <dgm:t>
        <a:bodyPr/>
        <a:lstStyle/>
        <a:p>
          <a:endParaRPr lang="en-US"/>
        </a:p>
      </dgm:t>
    </dgm:pt>
    <dgm:pt modelId="{39643E8F-1115-45DD-85B1-8D141DD02226}" type="sibTrans" cxnId="{A3A44DB3-BCFC-40C4-B0F2-ED715E1B96FB}">
      <dgm:prSet/>
      <dgm:spPr/>
      <dgm:t>
        <a:bodyPr/>
        <a:lstStyle/>
        <a:p>
          <a:endParaRPr lang="en-US"/>
        </a:p>
      </dgm:t>
    </dgm:pt>
    <dgm:pt modelId="{0A6D324E-28EA-4594-B347-DBF8F96DE590}">
      <dgm:prSet phldrT="[Text]" custT="1"/>
      <dgm:spPr/>
      <dgm:t>
        <a:bodyPr/>
        <a:lstStyle/>
        <a:p>
          <a:r>
            <a:rPr lang="en-ID" sz="1400" b="1" dirty="0" err="1">
              <a:solidFill>
                <a:schemeClr val="tx1"/>
              </a:solidFill>
              <a:latin typeface="Garamond" panose="02020404030301010803" pitchFamily="18" charset="0"/>
            </a:rPr>
            <a:t>Buku</a:t>
          </a:r>
          <a:r>
            <a:rPr lang="en-ID" sz="1400" b="1" dirty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en-ID" sz="1400" b="1" dirty="0" err="1">
              <a:solidFill>
                <a:schemeClr val="tx1"/>
              </a:solidFill>
              <a:latin typeface="Garamond" panose="02020404030301010803" pitchFamily="18" charset="0"/>
            </a:rPr>
            <a:t>Besar</a:t>
          </a:r>
          <a:endParaRPr lang="en-US" sz="14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2B50065B-84B5-42C9-98D2-AC7302235B95}" type="parTrans" cxnId="{4B5BE34B-59A1-4CEC-B5D6-B54ADFBB1226}">
      <dgm:prSet/>
      <dgm:spPr/>
      <dgm:t>
        <a:bodyPr/>
        <a:lstStyle/>
        <a:p>
          <a:endParaRPr lang="en-US"/>
        </a:p>
      </dgm:t>
    </dgm:pt>
    <dgm:pt modelId="{150ABF62-80AD-4F32-B213-1655A76A601E}" type="sibTrans" cxnId="{4B5BE34B-59A1-4CEC-B5D6-B54ADFBB1226}">
      <dgm:prSet/>
      <dgm:spPr/>
      <dgm:t>
        <a:bodyPr/>
        <a:lstStyle/>
        <a:p>
          <a:endParaRPr lang="en-US"/>
        </a:p>
      </dgm:t>
    </dgm:pt>
    <dgm:pt modelId="{56E6B30B-9FEA-4A5B-8EDF-E272A38F01CA}">
      <dgm:prSet phldrT="[Text]" custT="1"/>
      <dgm:spPr/>
      <dgm:t>
        <a:bodyPr/>
        <a:lstStyle/>
        <a:p>
          <a:r>
            <a:rPr lang="en-ID" sz="1400" b="1" dirty="0" err="1">
              <a:solidFill>
                <a:schemeClr val="tx1"/>
              </a:solidFill>
              <a:latin typeface="Garamond" panose="02020404030301010803" pitchFamily="18" charset="0"/>
            </a:rPr>
            <a:t>Neraca</a:t>
          </a:r>
          <a:r>
            <a:rPr lang="en-ID" sz="1400" b="1" dirty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en-ID" sz="1400" b="1" dirty="0" err="1">
              <a:solidFill>
                <a:schemeClr val="tx1"/>
              </a:solidFill>
              <a:latin typeface="Garamond" panose="02020404030301010803" pitchFamily="18" charset="0"/>
            </a:rPr>
            <a:t>Saldo</a:t>
          </a:r>
          <a:endParaRPr lang="en-US" sz="14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FC55A0FD-D48C-4EB5-939E-CD10E9691688}" type="parTrans" cxnId="{189CCDFF-EED0-48F8-9EFF-DACA05FA644A}">
      <dgm:prSet/>
      <dgm:spPr/>
      <dgm:t>
        <a:bodyPr/>
        <a:lstStyle/>
        <a:p>
          <a:endParaRPr lang="en-US"/>
        </a:p>
      </dgm:t>
    </dgm:pt>
    <dgm:pt modelId="{36E89BDF-2F87-498A-B7A7-A8088059100A}" type="sibTrans" cxnId="{189CCDFF-EED0-48F8-9EFF-DACA05FA644A}">
      <dgm:prSet/>
      <dgm:spPr/>
      <dgm:t>
        <a:bodyPr/>
        <a:lstStyle/>
        <a:p>
          <a:endParaRPr lang="en-US"/>
        </a:p>
      </dgm:t>
    </dgm:pt>
    <dgm:pt modelId="{EF408F57-BD70-46BA-8F1C-C50F195DDE71}">
      <dgm:prSet phldrT="[Text]" custT="1"/>
      <dgm:spPr/>
      <dgm:t>
        <a:bodyPr/>
        <a:lstStyle/>
        <a:p>
          <a:r>
            <a:rPr lang="en-ID" sz="1400" b="1" dirty="0" err="1">
              <a:solidFill>
                <a:schemeClr val="tx1"/>
              </a:solidFill>
              <a:latin typeface="Garamond" panose="02020404030301010803" pitchFamily="18" charset="0"/>
            </a:rPr>
            <a:t>Jurnal</a:t>
          </a:r>
          <a:r>
            <a:rPr lang="en-ID" sz="1400" b="1" dirty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en-ID" sz="1400" b="1" dirty="0" err="1">
              <a:solidFill>
                <a:schemeClr val="tx1"/>
              </a:solidFill>
              <a:latin typeface="Garamond" panose="02020404030301010803" pitchFamily="18" charset="0"/>
            </a:rPr>
            <a:t>Penyesuaian</a:t>
          </a:r>
          <a:r>
            <a:rPr lang="en-ID" sz="1400" b="1" dirty="0">
              <a:solidFill>
                <a:schemeClr val="tx1"/>
              </a:solidFill>
              <a:latin typeface="Garamond" panose="02020404030301010803" pitchFamily="18" charset="0"/>
            </a:rPr>
            <a:t> (AJP)</a:t>
          </a:r>
          <a:endParaRPr lang="en-US" sz="14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E6C77F35-6A75-4AE5-AD89-A2FC95BF3908}" type="parTrans" cxnId="{686A71E0-0136-4B9A-8781-2AC207F559F1}">
      <dgm:prSet/>
      <dgm:spPr/>
      <dgm:t>
        <a:bodyPr/>
        <a:lstStyle/>
        <a:p>
          <a:endParaRPr lang="en-US"/>
        </a:p>
      </dgm:t>
    </dgm:pt>
    <dgm:pt modelId="{CD1AA307-7159-42E7-BB4D-6425DC53D7C5}" type="sibTrans" cxnId="{686A71E0-0136-4B9A-8781-2AC207F559F1}">
      <dgm:prSet/>
      <dgm:spPr/>
      <dgm:t>
        <a:bodyPr/>
        <a:lstStyle/>
        <a:p>
          <a:endParaRPr lang="en-US"/>
        </a:p>
      </dgm:t>
    </dgm:pt>
    <dgm:pt modelId="{43B2F42F-59B5-40E0-B0B3-935C4A4D31C0}">
      <dgm:prSet phldrT="[Text]" custT="1"/>
      <dgm:spPr/>
      <dgm:t>
        <a:bodyPr/>
        <a:lstStyle/>
        <a:p>
          <a:r>
            <a:rPr lang="en-ID" sz="1400" b="1" dirty="0" err="1">
              <a:solidFill>
                <a:schemeClr val="tx1"/>
              </a:solidFill>
              <a:latin typeface="Garamond" panose="02020404030301010803" pitchFamily="18" charset="0"/>
            </a:rPr>
            <a:t>Kertas</a:t>
          </a:r>
          <a:r>
            <a:rPr lang="en-ID" sz="1400" b="1" dirty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en-ID" sz="1400" b="1" dirty="0" err="1">
              <a:solidFill>
                <a:schemeClr val="tx1"/>
              </a:solidFill>
              <a:latin typeface="Garamond" panose="02020404030301010803" pitchFamily="18" charset="0"/>
            </a:rPr>
            <a:t>Kerja</a:t>
          </a:r>
          <a:endParaRPr lang="en-US" sz="14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A21DBCAF-5400-40A7-811C-2CE459606938}" type="parTrans" cxnId="{A956CAE1-C225-4849-A724-A440217178E6}">
      <dgm:prSet/>
      <dgm:spPr/>
      <dgm:t>
        <a:bodyPr/>
        <a:lstStyle/>
        <a:p>
          <a:endParaRPr lang="en-US"/>
        </a:p>
      </dgm:t>
    </dgm:pt>
    <dgm:pt modelId="{122E750E-5E2D-4C32-95C2-76B04EAAEA0F}" type="sibTrans" cxnId="{A956CAE1-C225-4849-A724-A440217178E6}">
      <dgm:prSet/>
      <dgm:spPr/>
      <dgm:t>
        <a:bodyPr/>
        <a:lstStyle/>
        <a:p>
          <a:endParaRPr lang="en-US"/>
        </a:p>
      </dgm:t>
    </dgm:pt>
    <dgm:pt modelId="{64C5B998-B850-4761-BCC0-D5D30669BDC0}">
      <dgm:prSet phldrT="[Text]" custT="1"/>
      <dgm:spPr/>
      <dgm:t>
        <a:bodyPr/>
        <a:lstStyle/>
        <a:p>
          <a:r>
            <a:rPr lang="en-ID" sz="1400" b="1" dirty="0" err="1">
              <a:solidFill>
                <a:schemeClr val="tx1"/>
              </a:solidFill>
              <a:latin typeface="Garamond" panose="02020404030301010803" pitchFamily="18" charset="0"/>
            </a:rPr>
            <a:t>Laporan</a:t>
          </a:r>
          <a:r>
            <a:rPr lang="en-ID" sz="1400" b="1" dirty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en-ID" sz="1400" b="1" dirty="0" err="1">
              <a:solidFill>
                <a:schemeClr val="tx1"/>
              </a:solidFill>
              <a:latin typeface="Garamond" panose="02020404030301010803" pitchFamily="18" charset="0"/>
            </a:rPr>
            <a:t>Keuangan</a:t>
          </a:r>
          <a:endParaRPr lang="en-US" sz="14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420FE833-5ED8-4F43-B6DD-7D899221E60A}" type="parTrans" cxnId="{631180EA-40EF-4B22-8E8E-EAFD8F48CD3A}">
      <dgm:prSet/>
      <dgm:spPr/>
      <dgm:t>
        <a:bodyPr/>
        <a:lstStyle/>
        <a:p>
          <a:endParaRPr lang="en-US"/>
        </a:p>
      </dgm:t>
    </dgm:pt>
    <dgm:pt modelId="{642B5669-F0A5-4B01-8038-AB4E2D6EA072}" type="sibTrans" cxnId="{631180EA-40EF-4B22-8E8E-EAFD8F48CD3A}">
      <dgm:prSet/>
      <dgm:spPr/>
      <dgm:t>
        <a:bodyPr/>
        <a:lstStyle/>
        <a:p>
          <a:endParaRPr lang="en-US"/>
        </a:p>
      </dgm:t>
    </dgm:pt>
    <dgm:pt modelId="{2DF82587-4B9E-43EC-AA41-7F8882691225}">
      <dgm:prSet phldrT="[Text]" custT="1"/>
      <dgm:spPr/>
      <dgm:t>
        <a:bodyPr/>
        <a:lstStyle/>
        <a:p>
          <a:r>
            <a:rPr lang="en-ID" sz="1400" b="1" dirty="0" err="1">
              <a:solidFill>
                <a:schemeClr val="tx1"/>
              </a:solidFill>
              <a:latin typeface="Garamond" panose="02020404030301010803" pitchFamily="18" charset="0"/>
            </a:rPr>
            <a:t>Jurnal</a:t>
          </a:r>
          <a:r>
            <a:rPr lang="en-ID" sz="1400" b="1" dirty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en-ID" sz="1400" b="1" dirty="0" err="1">
              <a:solidFill>
                <a:schemeClr val="tx1"/>
              </a:solidFill>
              <a:latin typeface="Garamond" panose="02020404030301010803" pitchFamily="18" charset="0"/>
            </a:rPr>
            <a:t>Penutup</a:t>
          </a:r>
          <a:endParaRPr lang="en-US" sz="14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F0CD4E81-6906-4DD0-B41A-368B882FDB61}" type="parTrans" cxnId="{57B09A30-81D5-4FEA-8137-278DC3C04508}">
      <dgm:prSet/>
      <dgm:spPr/>
      <dgm:t>
        <a:bodyPr/>
        <a:lstStyle/>
        <a:p>
          <a:endParaRPr lang="en-US"/>
        </a:p>
      </dgm:t>
    </dgm:pt>
    <dgm:pt modelId="{084EE120-75D8-455B-BE39-48E45DCE69D2}" type="sibTrans" cxnId="{57B09A30-81D5-4FEA-8137-278DC3C04508}">
      <dgm:prSet/>
      <dgm:spPr/>
      <dgm:t>
        <a:bodyPr/>
        <a:lstStyle/>
        <a:p>
          <a:endParaRPr lang="en-US"/>
        </a:p>
      </dgm:t>
    </dgm:pt>
    <dgm:pt modelId="{E52FDD5E-3C8E-4A36-A55B-1EA6F854D6FF}">
      <dgm:prSet phldrT="[Text]" custT="1"/>
      <dgm:spPr/>
      <dgm:t>
        <a:bodyPr/>
        <a:lstStyle/>
        <a:p>
          <a:r>
            <a:rPr lang="en-ID" sz="1400" b="1" dirty="0" err="1">
              <a:solidFill>
                <a:schemeClr val="tx1"/>
              </a:solidFill>
              <a:latin typeface="Garamond" panose="02020404030301010803" pitchFamily="18" charset="0"/>
            </a:rPr>
            <a:t>Jurnal</a:t>
          </a:r>
          <a:r>
            <a:rPr lang="en-ID" sz="1400" b="1" dirty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en-ID" sz="1400" b="1" dirty="0" err="1">
              <a:solidFill>
                <a:schemeClr val="tx1"/>
              </a:solidFill>
              <a:latin typeface="Garamond" panose="02020404030301010803" pitchFamily="18" charset="0"/>
            </a:rPr>
            <a:t>Pembalik</a:t>
          </a:r>
          <a:endParaRPr lang="en-US" sz="14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3CF610C1-FECD-444C-8260-67CB3692813B}" type="parTrans" cxnId="{F5281924-EA18-41E9-8CDB-E9D1EBB7D81D}">
      <dgm:prSet/>
      <dgm:spPr/>
      <dgm:t>
        <a:bodyPr/>
        <a:lstStyle/>
        <a:p>
          <a:endParaRPr lang="en-US"/>
        </a:p>
      </dgm:t>
    </dgm:pt>
    <dgm:pt modelId="{A7DB3DFC-25BD-40F3-9A04-FF23A194D796}" type="sibTrans" cxnId="{F5281924-EA18-41E9-8CDB-E9D1EBB7D81D}">
      <dgm:prSet/>
      <dgm:spPr/>
      <dgm:t>
        <a:bodyPr/>
        <a:lstStyle/>
        <a:p>
          <a:endParaRPr lang="en-US"/>
        </a:p>
      </dgm:t>
    </dgm:pt>
    <dgm:pt modelId="{13D80A38-8CCD-43A0-8A09-9CC889E9A8EB}" type="pres">
      <dgm:prSet presAssocID="{0834694A-021B-4D8B-A8F4-2B8CEEB80B1C}" presName="Name0" presStyleCnt="0">
        <dgm:presLayoutVars>
          <dgm:dir/>
          <dgm:resizeHandles val="exact"/>
        </dgm:presLayoutVars>
      </dgm:prSet>
      <dgm:spPr/>
    </dgm:pt>
    <dgm:pt modelId="{A32B18E3-2973-468B-A17E-5C3A395969F6}" type="pres">
      <dgm:prSet presAssocID="{0767D449-0327-4F8A-BAB3-EB310556D1A7}" presName="node" presStyleLbl="node1" presStyleIdx="0" presStyleCnt="8">
        <dgm:presLayoutVars>
          <dgm:bulletEnabled val="1"/>
        </dgm:presLayoutVars>
      </dgm:prSet>
      <dgm:spPr/>
    </dgm:pt>
    <dgm:pt modelId="{F60B2DFE-EC74-429C-B535-ADAF894FF9F7}" type="pres">
      <dgm:prSet presAssocID="{39643E8F-1115-45DD-85B1-8D141DD02226}" presName="sibTrans" presStyleLbl="sibTrans1D1" presStyleIdx="0" presStyleCnt="7"/>
      <dgm:spPr/>
    </dgm:pt>
    <dgm:pt modelId="{3FC935A3-BBE7-4155-8AB6-A450FE8C2602}" type="pres">
      <dgm:prSet presAssocID="{39643E8F-1115-45DD-85B1-8D141DD02226}" presName="connectorText" presStyleLbl="sibTrans1D1" presStyleIdx="0" presStyleCnt="7"/>
      <dgm:spPr/>
    </dgm:pt>
    <dgm:pt modelId="{7CDAB4A0-6328-4C5A-86A6-0914CED9BCB2}" type="pres">
      <dgm:prSet presAssocID="{0A6D324E-28EA-4594-B347-DBF8F96DE590}" presName="node" presStyleLbl="node1" presStyleIdx="1" presStyleCnt="8" custLinFactNeighborX="-1041" custLinFactNeighborY="578">
        <dgm:presLayoutVars>
          <dgm:bulletEnabled val="1"/>
        </dgm:presLayoutVars>
      </dgm:prSet>
      <dgm:spPr/>
    </dgm:pt>
    <dgm:pt modelId="{75B7F7BC-CF4D-4CB1-8640-D394A5738359}" type="pres">
      <dgm:prSet presAssocID="{150ABF62-80AD-4F32-B213-1655A76A601E}" presName="sibTrans" presStyleLbl="sibTrans1D1" presStyleIdx="1" presStyleCnt="7"/>
      <dgm:spPr/>
    </dgm:pt>
    <dgm:pt modelId="{345AF596-C0DF-44DA-BDFD-631DCBF185F8}" type="pres">
      <dgm:prSet presAssocID="{150ABF62-80AD-4F32-B213-1655A76A601E}" presName="connectorText" presStyleLbl="sibTrans1D1" presStyleIdx="1" presStyleCnt="7"/>
      <dgm:spPr/>
    </dgm:pt>
    <dgm:pt modelId="{27165B00-1B2E-423A-8964-92895E9C045A}" type="pres">
      <dgm:prSet presAssocID="{56E6B30B-9FEA-4A5B-8EDF-E272A38F01CA}" presName="node" presStyleLbl="node1" presStyleIdx="2" presStyleCnt="8">
        <dgm:presLayoutVars>
          <dgm:bulletEnabled val="1"/>
        </dgm:presLayoutVars>
      </dgm:prSet>
      <dgm:spPr/>
    </dgm:pt>
    <dgm:pt modelId="{9CB1F2F1-87A2-4EFD-B0E6-92CB80380E9F}" type="pres">
      <dgm:prSet presAssocID="{36E89BDF-2F87-498A-B7A7-A8088059100A}" presName="sibTrans" presStyleLbl="sibTrans1D1" presStyleIdx="2" presStyleCnt="7"/>
      <dgm:spPr/>
    </dgm:pt>
    <dgm:pt modelId="{801FEB71-49BE-4DFC-93AF-68765F4C1912}" type="pres">
      <dgm:prSet presAssocID="{36E89BDF-2F87-498A-B7A7-A8088059100A}" presName="connectorText" presStyleLbl="sibTrans1D1" presStyleIdx="2" presStyleCnt="7"/>
      <dgm:spPr/>
    </dgm:pt>
    <dgm:pt modelId="{CE246C12-7016-4477-B68E-D0F972FB5963}" type="pres">
      <dgm:prSet presAssocID="{EF408F57-BD70-46BA-8F1C-C50F195DDE71}" presName="node" presStyleLbl="node1" presStyleIdx="3" presStyleCnt="8">
        <dgm:presLayoutVars>
          <dgm:bulletEnabled val="1"/>
        </dgm:presLayoutVars>
      </dgm:prSet>
      <dgm:spPr/>
    </dgm:pt>
    <dgm:pt modelId="{EEFAFD0A-5B40-4485-93D7-FEF4A7AB6433}" type="pres">
      <dgm:prSet presAssocID="{CD1AA307-7159-42E7-BB4D-6425DC53D7C5}" presName="sibTrans" presStyleLbl="sibTrans1D1" presStyleIdx="3" presStyleCnt="7"/>
      <dgm:spPr/>
    </dgm:pt>
    <dgm:pt modelId="{C3C82311-73E5-485D-B146-8E2F5E631EF4}" type="pres">
      <dgm:prSet presAssocID="{CD1AA307-7159-42E7-BB4D-6425DC53D7C5}" presName="connectorText" presStyleLbl="sibTrans1D1" presStyleIdx="3" presStyleCnt="7"/>
      <dgm:spPr/>
    </dgm:pt>
    <dgm:pt modelId="{32DBD210-9940-4090-89C6-6C0FFD17D106}" type="pres">
      <dgm:prSet presAssocID="{43B2F42F-59B5-40E0-B0B3-935C4A4D31C0}" presName="node" presStyleLbl="node1" presStyleIdx="4" presStyleCnt="8">
        <dgm:presLayoutVars>
          <dgm:bulletEnabled val="1"/>
        </dgm:presLayoutVars>
      </dgm:prSet>
      <dgm:spPr/>
    </dgm:pt>
    <dgm:pt modelId="{1252C75D-3956-4513-BD64-B07637E47CCB}" type="pres">
      <dgm:prSet presAssocID="{122E750E-5E2D-4C32-95C2-76B04EAAEA0F}" presName="sibTrans" presStyleLbl="sibTrans1D1" presStyleIdx="4" presStyleCnt="7"/>
      <dgm:spPr/>
    </dgm:pt>
    <dgm:pt modelId="{845E02C8-4CD3-49F3-9A24-F44325ACDACB}" type="pres">
      <dgm:prSet presAssocID="{122E750E-5E2D-4C32-95C2-76B04EAAEA0F}" presName="connectorText" presStyleLbl="sibTrans1D1" presStyleIdx="4" presStyleCnt="7"/>
      <dgm:spPr/>
    </dgm:pt>
    <dgm:pt modelId="{C7B36E1F-1C4B-4AD2-B9E7-6960DD49534B}" type="pres">
      <dgm:prSet presAssocID="{64C5B998-B850-4761-BCC0-D5D30669BDC0}" presName="node" presStyleLbl="node1" presStyleIdx="5" presStyleCnt="8">
        <dgm:presLayoutVars>
          <dgm:bulletEnabled val="1"/>
        </dgm:presLayoutVars>
      </dgm:prSet>
      <dgm:spPr/>
    </dgm:pt>
    <dgm:pt modelId="{BBAFDDE8-3551-4D51-9980-A3269ACC2714}" type="pres">
      <dgm:prSet presAssocID="{642B5669-F0A5-4B01-8038-AB4E2D6EA072}" presName="sibTrans" presStyleLbl="sibTrans1D1" presStyleIdx="5" presStyleCnt="7"/>
      <dgm:spPr/>
    </dgm:pt>
    <dgm:pt modelId="{B364A0E4-4B61-49BE-A099-CBF93C3ECD22}" type="pres">
      <dgm:prSet presAssocID="{642B5669-F0A5-4B01-8038-AB4E2D6EA072}" presName="connectorText" presStyleLbl="sibTrans1D1" presStyleIdx="5" presStyleCnt="7"/>
      <dgm:spPr/>
    </dgm:pt>
    <dgm:pt modelId="{646F34D2-DB80-4467-9C20-B6BFE19BACEE}" type="pres">
      <dgm:prSet presAssocID="{2DF82587-4B9E-43EC-AA41-7F8882691225}" presName="node" presStyleLbl="node1" presStyleIdx="6" presStyleCnt="8">
        <dgm:presLayoutVars>
          <dgm:bulletEnabled val="1"/>
        </dgm:presLayoutVars>
      </dgm:prSet>
      <dgm:spPr/>
    </dgm:pt>
    <dgm:pt modelId="{D64FB0A6-4610-4869-88D7-4002B5AD5335}" type="pres">
      <dgm:prSet presAssocID="{084EE120-75D8-455B-BE39-48E45DCE69D2}" presName="sibTrans" presStyleLbl="sibTrans1D1" presStyleIdx="6" presStyleCnt="7"/>
      <dgm:spPr/>
    </dgm:pt>
    <dgm:pt modelId="{A3AD8C73-A78F-484A-8E36-766FE4B7DC49}" type="pres">
      <dgm:prSet presAssocID="{084EE120-75D8-455B-BE39-48E45DCE69D2}" presName="connectorText" presStyleLbl="sibTrans1D1" presStyleIdx="6" presStyleCnt="7"/>
      <dgm:spPr/>
    </dgm:pt>
    <dgm:pt modelId="{EE1EF450-9CA4-409F-B0C2-B0C9ED6D3A93}" type="pres">
      <dgm:prSet presAssocID="{E52FDD5E-3C8E-4A36-A55B-1EA6F854D6FF}" presName="node" presStyleLbl="node1" presStyleIdx="7" presStyleCnt="8">
        <dgm:presLayoutVars>
          <dgm:bulletEnabled val="1"/>
        </dgm:presLayoutVars>
      </dgm:prSet>
      <dgm:spPr/>
    </dgm:pt>
  </dgm:ptLst>
  <dgm:cxnLst>
    <dgm:cxn modelId="{D17A0A07-D8E9-48D7-B367-17D5ED2824D7}" type="presOf" srcId="{EF408F57-BD70-46BA-8F1C-C50F195DDE71}" destId="{CE246C12-7016-4477-B68E-D0F972FB5963}" srcOrd="0" destOrd="0" presId="urn:microsoft.com/office/officeart/2005/8/layout/bProcess3"/>
    <dgm:cxn modelId="{4D5B401E-2B0A-41C1-96B6-811570F9ED6A}" type="presOf" srcId="{64C5B998-B850-4761-BCC0-D5D30669BDC0}" destId="{C7B36E1F-1C4B-4AD2-B9E7-6960DD49534B}" srcOrd="0" destOrd="0" presId="urn:microsoft.com/office/officeart/2005/8/layout/bProcess3"/>
    <dgm:cxn modelId="{F5281924-EA18-41E9-8CDB-E9D1EBB7D81D}" srcId="{0834694A-021B-4D8B-A8F4-2B8CEEB80B1C}" destId="{E52FDD5E-3C8E-4A36-A55B-1EA6F854D6FF}" srcOrd="7" destOrd="0" parTransId="{3CF610C1-FECD-444C-8260-67CB3692813B}" sibTransId="{A7DB3DFC-25BD-40F3-9A04-FF23A194D796}"/>
    <dgm:cxn modelId="{E97F302E-1ADD-485D-B48B-876F13A51CA6}" type="presOf" srcId="{122E750E-5E2D-4C32-95C2-76B04EAAEA0F}" destId="{1252C75D-3956-4513-BD64-B07637E47CCB}" srcOrd="0" destOrd="0" presId="urn:microsoft.com/office/officeart/2005/8/layout/bProcess3"/>
    <dgm:cxn modelId="{57B09A30-81D5-4FEA-8137-278DC3C04508}" srcId="{0834694A-021B-4D8B-A8F4-2B8CEEB80B1C}" destId="{2DF82587-4B9E-43EC-AA41-7F8882691225}" srcOrd="6" destOrd="0" parTransId="{F0CD4E81-6906-4DD0-B41A-368B882FDB61}" sibTransId="{084EE120-75D8-455B-BE39-48E45DCE69D2}"/>
    <dgm:cxn modelId="{DBB72235-4FF1-4CDD-973B-7C7FE3459CC6}" type="presOf" srcId="{43B2F42F-59B5-40E0-B0B3-935C4A4D31C0}" destId="{32DBD210-9940-4090-89C6-6C0FFD17D106}" srcOrd="0" destOrd="0" presId="urn:microsoft.com/office/officeart/2005/8/layout/bProcess3"/>
    <dgm:cxn modelId="{2B0F8F36-84E9-414A-82CF-877902A6BE5A}" type="presOf" srcId="{2DF82587-4B9E-43EC-AA41-7F8882691225}" destId="{646F34D2-DB80-4467-9C20-B6BFE19BACEE}" srcOrd="0" destOrd="0" presId="urn:microsoft.com/office/officeart/2005/8/layout/bProcess3"/>
    <dgm:cxn modelId="{D9C2613C-1F48-43E0-B68E-E444D2D839CF}" type="presOf" srcId="{CD1AA307-7159-42E7-BB4D-6425DC53D7C5}" destId="{EEFAFD0A-5B40-4485-93D7-FEF4A7AB6433}" srcOrd="0" destOrd="0" presId="urn:microsoft.com/office/officeart/2005/8/layout/bProcess3"/>
    <dgm:cxn modelId="{F100C13E-0D18-46C9-8739-870653BC2E40}" type="presOf" srcId="{E52FDD5E-3C8E-4A36-A55B-1EA6F854D6FF}" destId="{EE1EF450-9CA4-409F-B0C2-B0C9ED6D3A93}" srcOrd="0" destOrd="0" presId="urn:microsoft.com/office/officeart/2005/8/layout/bProcess3"/>
    <dgm:cxn modelId="{F1B00149-A2D5-490D-B7B1-1D06A94799C2}" type="presOf" srcId="{0834694A-021B-4D8B-A8F4-2B8CEEB80B1C}" destId="{13D80A38-8CCD-43A0-8A09-9CC889E9A8EB}" srcOrd="0" destOrd="0" presId="urn:microsoft.com/office/officeart/2005/8/layout/bProcess3"/>
    <dgm:cxn modelId="{4B5BE34B-59A1-4CEC-B5D6-B54ADFBB1226}" srcId="{0834694A-021B-4D8B-A8F4-2B8CEEB80B1C}" destId="{0A6D324E-28EA-4594-B347-DBF8F96DE590}" srcOrd="1" destOrd="0" parTransId="{2B50065B-84B5-42C9-98D2-AC7302235B95}" sibTransId="{150ABF62-80AD-4F32-B213-1655A76A601E}"/>
    <dgm:cxn modelId="{F71FA56D-B2FD-4D26-A79C-8940BA740893}" type="presOf" srcId="{642B5669-F0A5-4B01-8038-AB4E2D6EA072}" destId="{B364A0E4-4B61-49BE-A099-CBF93C3ECD22}" srcOrd="1" destOrd="0" presId="urn:microsoft.com/office/officeart/2005/8/layout/bProcess3"/>
    <dgm:cxn modelId="{89FDFC76-84E4-406C-99BD-0D1CE10A633F}" type="presOf" srcId="{150ABF62-80AD-4F32-B213-1655A76A601E}" destId="{75B7F7BC-CF4D-4CB1-8640-D394A5738359}" srcOrd="0" destOrd="0" presId="urn:microsoft.com/office/officeart/2005/8/layout/bProcess3"/>
    <dgm:cxn modelId="{B8AB3477-624C-4DAE-ABF3-8A5AFE0FC503}" type="presOf" srcId="{642B5669-F0A5-4B01-8038-AB4E2D6EA072}" destId="{BBAFDDE8-3551-4D51-9980-A3269ACC2714}" srcOrd="0" destOrd="0" presId="urn:microsoft.com/office/officeart/2005/8/layout/bProcess3"/>
    <dgm:cxn modelId="{7FEBB57F-3049-4AE7-A325-AFE3918A1F6A}" type="presOf" srcId="{56E6B30B-9FEA-4A5B-8EDF-E272A38F01CA}" destId="{27165B00-1B2E-423A-8964-92895E9C045A}" srcOrd="0" destOrd="0" presId="urn:microsoft.com/office/officeart/2005/8/layout/bProcess3"/>
    <dgm:cxn modelId="{D5DCAE93-2212-4DA7-9FDA-017316836A89}" type="presOf" srcId="{36E89BDF-2F87-498A-B7A7-A8088059100A}" destId="{801FEB71-49BE-4DFC-93AF-68765F4C1912}" srcOrd="1" destOrd="0" presId="urn:microsoft.com/office/officeart/2005/8/layout/bProcess3"/>
    <dgm:cxn modelId="{B7682099-6AEB-4D37-B956-7E476542D92F}" type="presOf" srcId="{CD1AA307-7159-42E7-BB4D-6425DC53D7C5}" destId="{C3C82311-73E5-485D-B146-8E2F5E631EF4}" srcOrd="1" destOrd="0" presId="urn:microsoft.com/office/officeart/2005/8/layout/bProcess3"/>
    <dgm:cxn modelId="{595E019F-3D8E-4DE6-95E2-DF400C2CB685}" type="presOf" srcId="{0A6D324E-28EA-4594-B347-DBF8F96DE590}" destId="{7CDAB4A0-6328-4C5A-86A6-0914CED9BCB2}" srcOrd="0" destOrd="0" presId="urn:microsoft.com/office/officeart/2005/8/layout/bProcess3"/>
    <dgm:cxn modelId="{711CDFAD-B3AF-4FFE-8978-4A168D59B481}" type="presOf" srcId="{150ABF62-80AD-4F32-B213-1655A76A601E}" destId="{345AF596-C0DF-44DA-BDFD-631DCBF185F8}" srcOrd="1" destOrd="0" presId="urn:microsoft.com/office/officeart/2005/8/layout/bProcess3"/>
    <dgm:cxn modelId="{0D1682B0-7E32-4CCC-91D8-23A92B643B80}" type="presOf" srcId="{084EE120-75D8-455B-BE39-48E45DCE69D2}" destId="{D64FB0A6-4610-4869-88D7-4002B5AD5335}" srcOrd="0" destOrd="0" presId="urn:microsoft.com/office/officeart/2005/8/layout/bProcess3"/>
    <dgm:cxn modelId="{A3A44DB3-BCFC-40C4-B0F2-ED715E1B96FB}" srcId="{0834694A-021B-4D8B-A8F4-2B8CEEB80B1C}" destId="{0767D449-0327-4F8A-BAB3-EB310556D1A7}" srcOrd="0" destOrd="0" parTransId="{99905598-C7EA-4BD0-B8D6-209C655D68FB}" sibTransId="{39643E8F-1115-45DD-85B1-8D141DD02226}"/>
    <dgm:cxn modelId="{D2B675BE-36C3-4DF4-AD76-BE32B070EA2B}" type="presOf" srcId="{084EE120-75D8-455B-BE39-48E45DCE69D2}" destId="{A3AD8C73-A78F-484A-8E36-766FE4B7DC49}" srcOrd="1" destOrd="0" presId="urn:microsoft.com/office/officeart/2005/8/layout/bProcess3"/>
    <dgm:cxn modelId="{BDDAACC0-0435-4554-8655-FF02A12F2815}" type="presOf" srcId="{122E750E-5E2D-4C32-95C2-76B04EAAEA0F}" destId="{845E02C8-4CD3-49F3-9A24-F44325ACDACB}" srcOrd="1" destOrd="0" presId="urn:microsoft.com/office/officeart/2005/8/layout/bProcess3"/>
    <dgm:cxn modelId="{E362BEC2-ABBB-49A9-B3EF-39455AA45269}" type="presOf" srcId="{39643E8F-1115-45DD-85B1-8D141DD02226}" destId="{F60B2DFE-EC74-429C-B535-ADAF894FF9F7}" srcOrd="0" destOrd="0" presId="urn:microsoft.com/office/officeart/2005/8/layout/bProcess3"/>
    <dgm:cxn modelId="{1A000EE0-97E4-4796-B8BF-B584DA1C0213}" type="presOf" srcId="{39643E8F-1115-45DD-85B1-8D141DD02226}" destId="{3FC935A3-BBE7-4155-8AB6-A450FE8C2602}" srcOrd="1" destOrd="0" presId="urn:microsoft.com/office/officeart/2005/8/layout/bProcess3"/>
    <dgm:cxn modelId="{686A71E0-0136-4B9A-8781-2AC207F559F1}" srcId="{0834694A-021B-4D8B-A8F4-2B8CEEB80B1C}" destId="{EF408F57-BD70-46BA-8F1C-C50F195DDE71}" srcOrd="3" destOrd="0" parTransId="{E6C77F35-6A75-4AE5-AD89-A2FC95BF3908}" sibTransId="{CD1AA307-7159-42E7-BB4D-6425DC53D7C5}"/>
    <dgm:cxn modelId="{A956CAE1-C225-4849-A724-A440217178E6}" srcId="{0834694A-021B-4D8B-A8F4-2B8CEEB80B1C}" destId="{43B2F42F-59B5-40E0-B0B3-935C4A4D31C0}" srcOrd="4" destOrd="0" parTransId="{A21DBCAF-5400-40A7-811C-2CE459606938}" sibTransId="{122E750E-5E2D-4C32-95C2-76B04EAAEA0F}"/>
    <dgm:cxn modelId="{616F28E6-7958-494C-B7A9-2AF3D70A54C4}" type="presOf" srcId="{36E89BDF-2F87-498A-B7A7-A8088059100A}" destId="{9CB1F2F1-87A2-4EFD-B0E6-92CB80380E9F}" srcOrd="0" destOrd="0" presId="urn:microsoft.com/office/officeart/2005/8/layout/bProcess3"/>
    <dgm:cxn modelId="{631180EA-40EF-4B22-8E8E-EAFD8F48CD3A}" srcId="{0834694A-021B-4D8B-A8F4-2B8CEEB80B1C}" destId="{64C5B998-B850-4761-BCC0-D5D30669BDC0}" srcOrd="5" destOrd="0" parTransId="{420FE833-5ED8-4F43-B6DD-7D899221E60A}" sibTransId="{642B5669-F0A5-4B01-8038-AB4E2D6EA072}"/>
    <dgm:cxn modelId="{99056CFA-122D-44A5-8FF5-81233881C3A1}" type="presOf" srcId="{0767D449-0327-4F8A-BAB3-EB310556D1A7}" destId="{A32B18E3-2973-468B-A17E-5C3A395969F6}" srcOrd="0" destOrd="0" presId="urn:microsoft.com/office/officeart/2005/8/layout/bProcess3"/>
    <dgm:cxn modelId="{189CCDFF-EED0-48F8-9EFF-DACA05FA644A}" srcId="{0834694A-021B-4D8B-A8F4-2B8CEEB80B1C}" destId="{56E6B30B-9FEA-4A5B-8EDF-E272A38F01CA}" srcOrd="2" destOrd="0" parTransId="{FC55A0FD-D48C-4EB5-939E-CD10E9691688}" sibTransId="{36E89BDF-2F87-498A-B7A7-A8088059100A}"/>
    <dgm:cxn modelId="{ADC4481C-939A-4AD6-8440-BD992AD58AE9}" type="presParOf" srcId="{13D80A38-8CCD-43A0-8A09-9CC889E9A8EB}" destId="{A32B18E3-2973-468B-A17E-5C3A395969F6}" srcOrd="0" destOrd="0" presId="urn:microsoft.com/office/officeart/2005/8/layout/bProcess3"/>
    <dgm:cxn modelId="{6E69B0F7-851B-4E9E-BCF3-FA89EF3E2F7C}" type="presParOf" srcId="{13D80A38-8CCD-43A0-8A09-9CC889E9A8EB}" destId="{F60B2DFE-EC74-429C-B535-ADAF894FF9F7}" srcOrd="1" destOrd="0" presId="urn:microsoft.com/office/officeart/2005/8/layout/bProcess3"/>
    <dgm:cxn modelId="{5FE4CB74-406B-4265-A035-03715A97417E}" type="presParOf" srcId="{F60B2DFE-EC74-429C-B535-ADAF894FF9F7}" destId="{3FC935A3-BBE7-4155-8AB6-A450FE8C2602}" srcOrd="0" destOrd="0" presId="urn:microsoft.com/office/officeart/2005/8/layout/bProcess3"/>
    <dgm:cxn modelId="{7634A59B-E21C-4EF5-BC73-320747834938}" type="presParOf" srcId="{13D80A38-8CCD-43A0-8A09-9CC889E9A8EB}" destId="{7CDAB4A0-6328-4C5A-86A6-0914CED9BCB2}" srcOrd="2" destOrd="0" presId="urn:microsoft.com/office/officeart/2005/8/layout/bProcess3"/>
    <dgm:cxn modelId="{EAB1A03E-72B6-4725-A4EA-7DF3281BC71E}" type="presParOf" srcId="{13D80A38-8CCD-43A0-8A09-9CC889E9A8EB}" destId="{75B7F7BC-CF4D-4CB1-8640-D394A5738359}" srcOrd="3" destOrd="0" presId="urn:microsoft.com/office/officeart/2005/8/layout/bProcess3"/>
    <dgm:cxn modelId="{337B04E7-7D46-4152-8FD9-735306036EA4}" type="presParOf" srcId="{75B7F7BC-CF4D-4CB1-8640-D394A5738359}" destId="{345AF596-C0DF-44DA-BDFD-631DCBF185F8}" srcOrd="0" destOrd="0" presId="urn:microsoft.com/office/officeart/2005/8/layout/bProcess3"/>
    <dgm:cxn modelId="{3C4E462B-3032-4490-9F70-44F6BF2CFE6E}" type="presParOf" srcId="{13D80A38-8CCD-43A0-8A09-9CC889E9A8EB}" destId="{27165B00-1B2E-423A-8964-92895E9C045A}" srcOrd="4" destOrd="0" presId="urn:microsoft.com/office/officeart/2005/8/layout/bProcess3"/>
    <dgm:cxn modelId="{8DF25500-E2ED-4FF8-A889-DD0E726C7A55}" type="presParOf" srcId="{13D80A38-8CCD-43A0-8A09-9CC889E9A8EB}" destId="{9CB1F2F1-87A2-4EFD-B0E6-92CB80380E9F}" srcOrd="5" destOrd="0" presId="urn:microsoft.com/office/officeart/2005/8/layout/bProcess3"/>
    <dgm:cxn modelId="{C5A8084A-B389-4088-9038-36544D46A74B}" type="presParOf" srcId="{9CB1F2F1-87A2-4EFD-B0E6-92CB80380E9F}" destId="{801FEB71-49BE-4DFC-93AF-68765F4C1912}" srcOrd="0" destOrd="0" presId="urn:microsoft.com/office/officeart/2005/8/layout/bProcess3"/>
    <dgm:cxn modelId="{B102E6C4-7670-48FF-ABEC-469BD537CD3E}" type="presParOf" srcId="{13D80A38-8CCD-43A0-8A09-9CC889E9A8EB}" destId="{CE246C12-7016-4477-B68E-D0F972FB5963}" srcOrd="6" destOrd="0" presId="urn:microsoft.com/office/officeart/2005/8/layout/bProcess3"/>
    <dgm:cxn modelId="{4A94788D-4250-4F8D-9A49-EE83370DFAE1}" type="presParOf" srcId="{13D80A38-8CCD-43A0-8A09-9CC889E9A8EB}" destId="{EEFAFD0A-5B40-4485-93D7-FEF4A7AB6433}" srcOrd="7" destOrd="0" presId="urn:microsoft.com/office/officeart/2005/8/layout/bProcess3"/>
    <dgm:cxn modelId="{EB8D2F3D-90DF-4443-8853-FF9051F81EDE}" type="presParOf" srcId="{EEFAFD0A-5B40-4485-93D7-FEF4A7AB6433}" destId="{C3C82311-73E5-485D-B146-8E2F5E631EF4}" srcOrd="0" destOrd="0" presId="urn:microsoft.com/office/officeart/2005/8/layout/bProcess3"/>
    <dgm:cxn modelId="{FFFEE9F9-AF59-437C-A9E1-DD18882B000E}" type="presParOf" srcId="{13D80A38-8CCD-43A0-8A09-9CC889E9A8EB}" destId="{32DBD210-9940-4090-89C6-6C0FFD17D106}" srcOrd="8" destOrd="0" presId="urn:microsoft.com/office/officeart/2005/8/layout/bProcess3"/>
    <dgm:cxn modelId="{AD2583D4-80E4-4072-B64B-EC8B33A95885}" type="presParOf" srcId="{13D80A38-8CCD-43A0-8A09-9CC889E9A8EB}" destId="{1252C75D-3956-4513-BD64-B07637E47CCB}" srcOrd="9" destOrd="0" presId="urn:microsoft.com/office/officeart/2005/8/layout/bProcess3"/>
    <dgm:cxn modelId="{7638F0BF-AA9A-4C8C-BF5E-EE48867FBBBC}" type="presParOf" srcId="{1252C75D-3956-4513-BD64-B07637E47CCB}" destId="{845E02C8-4CD3-49F3-9A24-F44325ACDACB}" srcOrd="0" destOrd="0" presId="urn:microsoft.com/office/officeart/2005/8/layout/bProcess3"/>
    <dgm:cxn modelId="{B068F582-062B-4176-8D7D-50CECC9DAC99}" type="presParOf" srcId="{13D80A38-8CCD-43A0-8A09-9CC889E9A8EB}" destId="{C7B36E1F-1C4B-4AD2-B9E7-6960DD49534B}" srcOrd="10" destOrd="0" presId="urn:microsoft.com/office/officeart/2005/8/layout/bProcess3"/>
    <dgm:cxn modelId="{490B6526-0C95-404A-904E-3E37A2783FB1}" type="presParOf" srcId="{13D80A38-8CCD-43A0-8A09-9CC889E9A8EB}" destId="{BBAFDDE8-3551-4D51-9980-A3269ACC2714}" srcOrd="11" destOrd="0" presId="urn:microsoft.com/office/officeart/2005/8/layout/bProcess3"/>
    <dgm:cxn modelId="{496EAC79-F7B6-48FD-B0F3-BC460F030025}" type="presParOf" srcId="{BBAFDDE8-3551-4D51-9980-A3269ACC2714}" destId="{B364A0E4-4B61-49BE-A099-CBF93C3ECD22}" srcOrd="0" destOrd="0" presId="urn:microsoft.com/office/officeart/2005/8/layout/bProcess3"/>
    <dgm:cxn modelId="{5F65F4F9-5D75-42E4-B067-A9B608BDCF5D}" type="presParOf" srcId="{13D80A38-8CCD-43A0-8A09-9CC889E9A8EB}" destId="{646F34D2-DB80-4467-9C20-B6BFE19BACEE}" srcOrd="12" destOrd="0" presId="urn:microsoft.com/office/officeart/2005/8/layout/bProcess3"/>
    <dgm:cxn modelId="{6D8F4258-6A12-436F-A355-131057A7EDA1}" type="presParOf" srcId="{13D80A38-8CCD-43A0-8A09-9CC889E9A8EB}" destId="{D64FB0A6-4610-4869-88D7-4002B5AD5335}" srcOrd="13" destOrd="0" presId="urn:microsoft.com/office/officeart/2005/8/layout/bProcess3"/>
    <dgm:cxn modelId="{49FF52F3-8326-40AC-8609-F9E74A0F2063}" type="presParOf" srcId="{D64FB0A6-4610-4869-88D7-4002B5AD5335}" destId="{A3AD8C73-A78F-484A-8E36-766FE4B7DC49}" srcOrd="0" destOrd="0" presId="urn:microsoft.com/office/officeart/2005/8/layout/bProcess3"/>
    <dgm:cxn modelId="{75D81AF6-CA95-4466-9884-D2FB4053B908}" type="presParOf" srcId="{13D80A38-8CCD-43A0-8A09-9CC889E9A8EB}" destId="{EE1EF450-9CA4-409F-B0C2-B0C9ED6D3A93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8BBB0-28A3-4A00-95CE-23E9BD1548A6}">
      <dsp:nvSpPr>
        <dsp:cNvPr id="0" name=""/>
        <dsp:cNvSpPr/>
      </dsp:nvSpPr>
      <dsp:spPr>
        <a:xfrm>
          <a:off x="0" y="715424"/>
          <a:ext cx="1101374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9E812-3478-43BC-A627-A614921DF632}">
      <dsp:nvSpPr>
        <dsp:cNvPr id="0" name=""/>
        <dsp:cNvSpPr/>
      </dsp:nvSpPr>
      <dsp:spPr>
        <a:xfrm>
          <a:off x="550687" y="198824"/>
          <a:ext cx="7709620" cy="1033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405" tIns="0" rIns="291405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500" kern="1200" dirty="0">
              <a:latin typeface="Calibri" panose="020F0502020204030204" pitchFamily="34" charset="0"/>
            </a:rPr>
            <a:t>Persamaan Akuntansi</a:t>
          </a:r>
        </a:p>
      </dsp:txBody>
      <dsp:txXfrm>
        <a:off x="601124" y="249261"/>
        <a:ext cx="7608746" cy="932326"/>
      </dsp:txXfrm>
    </dsp:sp>
    <dsp:sp modelId="{87A840A7-F1FF-447B-BC19-7D20B60EF4F3}">
      <dsp:nvSpPr>
        <dsp:cNvPr id="0" name=""/>
        <dsp:cNvSpPr/>
      </dsp:nvSpPr>
      <dsp:spPr>
        <a:xfrm>
          <a:off x="0" y="2303025"/>
          <a:ext cx="1101374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DC4A2-8626-4F3E-9D7F-6657C301A47C}">
      <dsp:nvSpPr>
        <dsp:cNvPr id="0" name=""/>
        <dsp:cNvSpPr/>
      </dsp:nvSpPr>
      <dsp:spPr>
        <a:xfrm>
          <a:off x="550687" y="1786425"/>
          <a:ext cx="7709620" cy="103320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405" tIns="0" rIns="291405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500" kern="1200" dirty="0">
              <a:latin typeface="Calibri" panose="020F0502020204030204" pitchFamily="34" charset="0"/>
            </a:rPr>
            <a:t>Akun Transaksi dan Logika Debit Kredit</a:t>
          </a:r>
          <a:endParaRPr lang="id-ID" sz="3500" kern="1200" dirty="0">
            <a:latin typeface="Calibri" panose="020F0502020204030204" pitchFamily="34" charset="0"/>
          </a:endParaRPr>
        </a:p>
      </dsp:txBody>
      <dsp:txXfrm>
        <a:off x="601124" y="1836862"/>
        <a:ext cx="7608746" cy="932326"/>
      </dsp:txXfrm>
    </dsp:sp>
    <dsp:sp modelId="{FE5E584F-B985-49EF-9CC6-A0A4A0B3DDF3}">
      <dsp:nvSpPr>
        <dsp:cNvPr id="0" name=""/>
        <dsp:cNvSpPr/>
      </dsp:nvSpPr>
      <dsp:spPr>
        <a:xfrm>
          <a:off x="0" y="3890625"/>
          <a:ext cx="1101374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6CCE6-6E99-4C07-88D6-CF181FCCAA11}">
      <dsp:nvSpPr>
        <dsp:cNvPr id="0" name=""/>
        <dsp:cNvSpPr/>
      </dsp:nvSpPr>
      <dsp:spPr>
        <a:xfrm>
          <a:off x="550687" y="3374025"/>
          <a:ext cx="7709620" cy="103320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405" tIns="0" rIns="291405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latin typeface="Calibri" panose="020F0502020204030204" pitchFamily="34" charset="0"/>
            </a:rPr>
            <a:t>Siklus</a:t>
          </a:r>
          <a:r>
            <a:rPr lang="en-US" sz="3500" kern="1200" dirty="0">
              <a:latin typeface="Calibri" panose="020F0502020204030204" pitchFamily="34" charset="0"/>
            </a:rPr>
            <a:t> </a:t>
          </a:r>
          <a:r>
            <a:rPr lang="en-US" sz="3500" kern="1200" dirty="0" err="1">
              <a:latin typeface="Calibri" panose="020F0502020204030204" pitchFamily="34" charset="0"/>
            </a:rPr>
            <a:t>Akuntansi</a:t>
          </a:r>
          <a:endParaRPr lang="id-ID" sz="3500" kern="1200" dirty="0">
            <a:latin typeface="Calibri" panose="020F0502020204030204" pitchFamily="34" charset="0"/>
          </a:endParaRPr>
        </a:p>
      </dsp:txBody>
      <dsp:txXfrm>
        <a:off x="601124" y="3424462"/>
        <a:ext cx="7608746" cy="93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9D24E-C404-4CB5-B344-64918E7E7B95}">
      <dsp:nvSpPr>
        <dsp:cNvPr id="0" name=""/>
        <dsp:cNvSpPr/>
      </dsp:nvSpPr>
      <dsp:spPr>
        <a:xfrm>
          <a:off x="0" y="3106802"/>
          <a:ext cx="822045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10D18-7E18-4337-BA87-AE9BF589C190}">
      <dsp:nvSpPr>
        <dsp:cNvPr id="0" name=""/>
        <dsp:cNvSpPr/>
      </dsp:nvSpPr>
      <dsp:spPr>
        <a:xfrm>
          <a:off x="0" y="767980"/>
          <a:ext cx="822045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CB8D8-842F-4E6B-B90D-F7548FFEE8E3}">
      <dsp:nvSpPr>
        <dsp:cNvPr id="0" name=""/>
        <dsp:cNvSpPr/>
      </dsp:nvSpPr>
      <dsp:spPr>
        <a:xfrm>
          <a:off x="2137318" y="1229"/>
          <a:ext cx="6083137" cy="766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kejadian</a:t>
          </a:r>
          <a:r>
            <a:rPr lang="en-US" sz="23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yang </a:t>
          </a:r>
          <a:r>
            <a:rPr lang="en-US" sz="23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mempengaruhi</a:t>
          </a:r>
          <a:r>
            <a:rPr lang="en-US" sz="23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23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posisi</a:t>
          </a:r>
          <a:r>
            <a:rPr lang="en-US" sz="23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23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keuangan</a:t>
          </a:r>
          <a:r>
            <a:rPr lang="en-US" sz="23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23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perusahaan</a:t>
          </a:r>
          <a:endParaRPr lang="en-US" sz="2300" kern="1200" dirty="0"/>
        </a:p>
      </dsp:txBody>
      <dsp:txXfrm>
        <a:off x="2137318" y="1229"/>
        <a:ext cx="6083137" cy="766751"/>
      </dsp:txXfrm>
    </dsp:sp>
    <dsp:sp modelId="{A437AC31-BD90-4737-8732-089249FFE72B}">
      <dsp:nvSpPr>
        <dsp:cNvPr id="0" name=""/>
        <dsp:cNvSpPr/>
      </dsp:nvSpPr>
      <dsp:spPr>
        <a:xfrm>
          <a:off x="0" y="1229"/>
          <a:ext cx="2137318" cy="766751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Transaksi</a:t>
          </a:r>
          <a:r>
            <a:rPr lang="en-US" sz="23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23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usaha</a:t>
          </a:r>
          <a:endParaRPr lang="en-US" sz="2300" kern="1200" dirty="0"/>
        </a:p>
      </dsp:txBody>
      <dsp:txXfrm>
        <a:off x="37436" y="38665"/>
        <a:ext cx="2062446" cy="729315"/>
      </dsp:txXfrm>
    </dsp:sp>
    <dsp:sp modelId="{4944D6CA-2366-42CC-8D6C-DEA39C7E08D2}">
      <dsp:nvSpPr>
        <dsp:cNvPr id="0" name=""/>
        <dsp:cNvSpPr/>
      </dsp:nvSpPr>
      <dsp:spPr>
        <a:xfrm>
          <a:off x="0" y="767980"/>
          <a:ext cx="8220456" cy="1533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Artinya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suatu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kejadian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yang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mengakibatkan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berubahnya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jumlah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atau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komposisi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persamaan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antara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kekayaan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dengan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sumber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pembelanjaan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Sumber</a:t>
          </a:r>
          <a:r>
            <a:rPr lang="en-ID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ID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pembelanjaan</a:t>
          </a:r>
          <a:r>
            <a:rPr lang="en-ID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ID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terdiri</a:t>
          </a:r>
          <a:r>
            <a:rPr lang="en-ID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ID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dari</a:t>
          </a:r>
          <a:r>
            <a:rPr lang="en-ID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: </a:t>
          </a:r>
          <a:r>
            <a:rPr lang="en-ID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Hutang</a:t>
          </a:r>
          <a:r>
            <a:rPr lang="en-ID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ID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dan</a:t>
          </a:r>
          <a:r>
            <a:rPr lang="en-ID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Modal</a:t>
          </a:r>
          <a:endParaRPr lang="en-US" sz="1800" kern="1200" dirty="0">
            <a:solidFill>
              <a:schemeClr val="tx1">
                <a:lumMod val="85000"/>
                <a:lumOff val="15000"/>
              </a:schemeClr>
            </a:solidFill>
            <a:latin typeface="Candara" pitchFamily="34" charset="0"/>
          </a:endParaRPr>
        </a:p>
      </dsp:txBody>
      <dsp:txXfrm>
        <a:off x="0" y="767980"/>
        <a:ext cx="8220456" cy="1533732"/>
      </dsp:txXfrm>
    </dsp:sp>
    <dsp:sp modelId="{24380E26-79CF-426E-B14E-0749D52CF898}">
      <dsp:nvSpPr>
        <dsp:cNvPr id="0" name=""/>
        <dsp:cNvSpPr/>
      </dsp:nvSpPr>
      <dsp:spPr>
        <a:xfrm>
          <a:off x="2137318" y="2340051"/>
          <a:ext cx="6083137" cy="766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Alat</a:t>
          </a:r>
          <a:r>
            <a:rPr lang="en-US" sz="23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23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pengukur</a:t>
          </a:r>
          <a:r>
            <a:rPr lang="en-US" sz="23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23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transaksi</a:t>
          </a:r>
          <a:r>
            <a:rPr lang="en-US" sz="23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yang </a:t>
          </a:r>
          <a:r>
            <a:rPr lang="en-US" sz="23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digunakan</a:t>
          </a:r>
          <a:r>
            <a:rPr lang="en-US" sz="23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23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dalam</a:t>
          </a:r>
          <a:r>
            <a:rPr lang="en-US" sz="23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23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Akuntansi</a:t>
          </a:r>
          <a:r>
            <a:rPr lang="en-US" sz="23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23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adalah</a:t>
          </a:r>
          <a:r>
            <a:rPr lang="en-US" sz="23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23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satuan</a:t>
          </a:r>
          <a:r>
            <a:rPr lang="en-US" sz="23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23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uang</a:t>
          </a:r>
          <a:endParaRPr lang="en-US" sz="2300" kern="1200" dirty="0"/>
        </a:p>
      </dsp:txBody>
      <dsp:txXfrm>
        <a:off x="2137318" y="2340051"/>
        <a:ext cx="6083137" cy="766751"/>
      </dsp:txXfrm>
    </dsp:sp>
    <dsp:sp modelId="{E8A3C69B-3C7A-4A22-A5E9-CAAB5F0578EF}">
      <dsp:nvSpPr>
        <dsp:cNvPr id="0" name=""/>
        <dsp:cNvSpPr/>
      </dsp:nvSpPr>
      <dsp:spPr>
        <a:xfrm>
          <a:off x="0" y="2340051"/>
          <a:ext cx="2137318" cy="766751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 dirty="0" err="1">
              <a:solidFill>
                <a:schemeClr val="tx1"/>
              </a:solidFill>
            </a:rPr>
            <a:t>Nilai</a:t>
          </a:r>
          <a:r>
            <a:rPr lang="en-ID" sz="2300" kern="1200" dirty="0">
              <a:solidFill>
                <a:schemeClr val="tx1"/>
              </a:solidFill>
            </a:rPr>
            <a:t> </a:t>
          </a:r>
          <a:r>
            <a:rPr lang="en-ID" sz="2300" kern="1200" dirty="0" err="1">
              <a:solidFill>
                <a:schemeClr val="tx1"/>
              </a:solidFill>
            </a:rPr>
            <a:t>Transaksi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37436" y="2377487"/>
        <a:ext cx="2062446" cy="729315"/>
      </dsp:txXfrm>
    </dsp:sp>
    <dsp:sp modelId="{E774F2FF-B318-4A42-B919-5A95EB95FC88}">
      <dsp:nvSpPr>
        <dsp:cNvPr id="0" name=""/>
        <dsp:cNvSpPr/>
      </dsp:nvSpPr>
      <dsp:spPr>
        <a:xfrm>
          <a:off x="0" y="3106802"/>
          <a:ext cx="8220456" cy="1533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Suatu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perusahaan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membeli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kendaraan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dengan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harga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Rp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. 10.000.000.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Harga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yarg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disepakati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Rp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. 10.000.000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itu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merupakan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nilai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transaksi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pembelian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rPr>
            <a:t>kendaraan</a:t>
          </a:r>
          <a:endParaRPr lang="en-US" sz="1800" kern="1200" dirty="0"/>
        </a:p>
      </dsp:txBody>
      <dsp:txXfrm>
        <a:off x="0" y="3106802"/>
        <a:ext cx="8220456" cy="1533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6E39D-4ACA-4570-967D-366173729160}">
      <dsp:nvSpPr>
        <dsp:cNvPr id="0" name=""/>
        <dsp:cNvSpPr/>
      </dsp:nvSpPr>
      <dsp:spPr>
        <a:xfrm>
          <a:off x="40561" y="493632"/>
          <a:ext cx="2621781" cy="308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65144-0B90-4151-BE8E-B57E3B02B935}">
      <dsp:nvSpPr>
        <dsp:cNvPr id="0" name=""/>
        <dsp:cNvSpPr/>
      </dsp:nvSpPr>
      <dsp:spPr>
        <a:xfrm>
          <a:off x="238" y="669936"/>
          <a:ext cx="192605" cy="1926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01237-5B53-4076-A7E0-76773FAE214F}">
      <dsp:nvSpPr>
        <dsp:cNvPr id="0" name=""/>
        <dsp:cNvSpPr/>
      </dsp:nvSpPr>
      <dsp:spPr>
        <a:xfrm>
          <a:off x="10305" y="10079"/>
          <a:ext cx="2621781" cy="55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 err="1">
              <a:latin typeface="Garamond" panose="02020404030301010803" pitchFamily="18" charset="0"/>
            </a:rPr>
            <a:t>Aset</a:t>
          </a:r>
          <a:r>
            <a:rPr lang="en-ID" sz="1900" kern="1200" dirty="0">
              <a:latin typeface="Garamond" panose="02020404030301010803" pitchFamily="18" charset="0"/>
            </a:rPr>
            <a:t> </a:t>
          </a:r>
          <a:r>
            <a:rPr lang="en-ID" sz="1900" kern="1200" dirty="0" err="1">
              <a:latin typeface="Garamond" panose="02020404030301010803" pitchFamily="18" charset="0"/>
            </a:rPr>
            <a:t>Lancar</a:t>
          </a:r>
          <a:endParaRPr lang="en-US" sz="1900" kern="1200" dirty="0">
            <a:latin typeface="Garamond" panose="02020404030301010803" pitchFamily="18" charset="0"/>
          </a:endParaRPr>
        </a:p>
      </dsp:txBody>
      <dsp:txXfrm>
        <a:off x="10305" y="10079"/>
        <a:ext cx="2621781" cy="554096"/>
      </dsp:txXfrm>
    </dsp:sp>
    <dsp:sp modelId="{BC0EE99C-3EF0-4CFB-90CA-00ACBD1B8E43}">
      <dsp:nvSpPr>
        <dsp:cNvPr id="0" name=""/>
        <dsp:cNvSpPr/>
      </dsp:nvSpPr>
      <dsp:spPr>
        <a:xfrm>
          <a:off x="238" y="1118893"/>
          <a:ext cx="192600" cy="192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B2227-6502-438B-942D-512A98166D5C}">
      <dsp:nvSpPr>
        <dsp:cNvPr id="0" name=""/>
        <dsp:cNvSpPr/>
      </dsp:nvSpPr>
      <dsp:spPr>
        <a:xfrm>
          <a:off x="183762" y="990717"/>
          <a:ext cx="2438257" cy="448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 err="1">
              <a:latin typeface="Garamond" panose="02020404030301010803" pitchFamily="18" charset="0"/>
            </a:rPr>
            <a:t>Kas</a:t>
          </a:r>
          <a:endParaRPr lang="en-US" sz="1500" kern="1200" dirty="0">
            <a:latin typeface="Garamond" panose="02020404030301010803" pitchFamily="18" charset="0"/>
          </a:endParaRPr>
        </a:p>
      </dsp:txBody>
      <dsp:txXfrm>
        <a:off x="183762" y="990717"/>
        <a:ext cx="2438257" cy="448952"/>
      </dsp:txXfrm>
    </dsp:sp>
    <dsp:sp modelId="{C64DDFC7-9358-425A-A74A-79166BA3AB7B}">
      <dsp:nvSpPr>
        <dsp:cNvPr id="0" name=""/>
        <dsp:cNvSpPr/>
      </dsp:nvSpPr>
      <dsp:spPr>
        <a:xfrm>
          <a:off x="238" y="1567846"/>
          <a:ext cx="192600" cy="192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10B4C-2670-4538-837D-80126D041A46}">
      <dsp:nvSpPr>
        <dsp:cNvPr id="0" name=""/>
        <dsp:cNvSpPr/>
      </dsp:nvSpPr>
      <dsp:spPr>
        <a:xfrm>
          <a:off x="183762" y="1439670"/>
          <a:ext cx="2438257" cy="448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 err="1">
              <a:latin typeface="Garamond" panose="02020404030301010803" pitchFamily="18" charset="0"/>
            </a:rPr>
            <a:t>Persediaan</a:t>
          </a:r>
          <a:endParaRPr lang="en-US" sz="1500" kern="1200" dirty="0">
            <a:latin typeface="Garamond" panose="02020404030301010803" pitchFamily="18" charset="0"/>
          </a:endParaRPr>
        </a:p>
      </dsp:txBody>
      <dsp:txXfrm>
        <a:off x="183762" y="1439670"/>
        <a:ext cx="2438257" cy="448952"/>
      </dsp:txXfrm>
    </dsp:sp>
    <dsp:sp modelId="{26F9F2BF-517F-43C3-8E1C-2804E1B7DE46}">
      <dsp:nvSpPr>
        <dsp:cNvPr id="0" name=""/>
        <dsp:cNvSpPr/>
      </dsp:nvSpPr>
      <dsp:spPr>
        <a:xfrm>
          <a:off x="238" y="2016799"/>
          <a:ext cx="192600" cy="192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CB610-26CD-4057-8FEF-7689B3920242}">
      <dsp:nvSpPr>
        <dsp:cNvPr id="0" name=""/>
        <dsp:cNvSpPr/>
      </dsp:nvSpPr>
      <dsp:spPr>
        <a:xfrm>
          <a:off x="183762" y="1888623"/>
          <a:ext cx="2438257" cy="448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 err="1">
              <a:latin typeface="Garamond" panose="02020404030301010803" pitchFamily="18" charset="0"/>
            </a:rPr>
            <a:t>Perlengkapan</a:t>
          </a:r>
          <a:endParaRPr lang="en-US" sz="1500" kern="1200" dirty="0">
            <a:latin typeface="Garamond" panose="02020404030301010803" pitchFamily="18" charset="0"/>
          </a:endParaRPr>
        </a:p>
      </dsp:txBody>
      <dsp:txXfrm>
        <a:off x="183762" y="1888623"/>
        <a:ext cx="2438257" cy="448952"/>
      </dsp:txXfrm>
    </dsp:sp>
    <dsp:sp modelId="{390CE23D-3A6B-4E45-90B1-1EDDBF27939A}">
      <dsp:nvSpPr>
        <dsp:cNvPr id="0" name=""/>
        <dsp:cNvSpPr/>
      </dsp:nvSpPr>
      <dsp:spPr>
        <a:xfrm>
          <a:off x="238" y="2465752"/>
          <a:ext cx="192600" cy="192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BDB9B-E2BF-429A-B81D-9C55B183CFC2}">
      <dsp:nvSpPr>
        <dsp:cNvPr id="0" name=""/>
        <dsp:cNvSpPr/>
      </dsp:nvSpPr>
      <dsp:spPr>
        <a:xfrm>
          <a:off x="183762" y="2337576"/>
          <a:ext cx="2438257" cy="448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 err="1">
              <a:latin typeface="Garamond" panose="02020404030301010803" pitchFamily="18" charset="0"/>
            </a:rPr>
            <a:t>Piutang</a:t>
          </a:r>
          <a:endParaRPr lang="en-ID" sz="1500" kern="1200" dirty="0">
            <a:latin typeface="Garamond" panose="02020404030301010803" pitchFamily="18" charset="0"/>
          </a:endParaRPr>
        </a:p>
      </dsp:txBody>
      <dsp:txXfrm>
        <a:off x="183762" y="2337576"/>
        <a:ext cx="2438257" cy="448952"/>
      </dsp:txXfrm>
    </dsp:sp>
    <dsp:sp modelId="{CBADECB2-2943-4F5A-ABBA-0F2899292FEC}">
      <dsp:nvSpPr>
        <dsp:cNvPr id="0" name=""/>
        <dsp:cNvSpPr/>
      </dsp:nvSpPr>
      <dsp:spPr>
        <a:xfrm>
          <a:off x="238" y="2914705"/>
          <a:ext cx="192600" cy="192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7860C-74C8-46EA-80FD-C6D8C2684FD8}">
      <dsp:nvSpPr>
        <dsp:cNvPr id="0" name=""/>
        <dsp:cNvSpPr/>
      </dsp:nvSpPr>
      <dsp:spPr>
        <a:xfrm>
          <a:off x="183762" y="2786529"/>
          <a:ext cx="2438257" cy="448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 err="1">
              <a:latin typeface="Garamond" panose="02020404030301010803" pitchFamily="18" charset="0"/>
            </a:rPr>
            <a:t>Biaya</a:t>
          </a:r>
          <a:r>
            <a:rPr lang="en-ID" sz="1500" kern="1200" dirty="0">
              <a:latin typeface="Garamond" panose="02020404030301010803" pitchFamily="18" charset="0"/>
            </a:rPr>
            <a:t> </a:t>
          </a:r>
          <a:r>
            <a:rPr lang="en-ID" sz="1500" kern="1200" dirty="0" err="1">
              <a:latin typeface="Garamond" panose="02020404030301010803" pitchFamily="18" charset="0"/>
            </a:rPr>
            <a:t>dibayar</a:t>
          </a:r>
          <a:r>
            <a:rPr lang="en-ID" sz="1500" kern="1200" dirty="0">
              <a:latin typeface="Garamond" panose="02020404030301010803" pitchFamily="18" charset="0"/>
            </a:rPr>
            <a:t> </a:t>
          </a:r>
          <a:r>
            <a:rPr lang="en-ID" sz="1500" kern="1200" dirty="0" err="1">
              <a:latin typeface="Garamond" panose="02020404030301010803" pitchFamily="18" charset="0"/>
            </a:rPr>
            <a:t>dimuka</a:t>
          </a:r>
          <a:r>
            <a:rPr lang="en-ID" sz="1500" kern="1200" dirty="0">
              <a:latin typeface="Garamond" panose="02020404030301010803" pitchFamily="18" charset="0"/>
            </a:rPr>
            <a:t> (UMK</a:t>
          </a:r>
        </a:p>
      </dsp:txBody>
      <dsp:txXfrm>
        <a:off x="183762" y="2786529"/>
        <a:ext cx="2438257" cy="448952"/>
      </dsp:txXfrm>
    </dsp:sp>
    <dsp:sp modelId="{16B12B77-F504-4C75-8D67-3D839FB73DD4}">
      <dsp:nvSpPr>
        <dsp:cNvPr id="0" name=""/>
        <dsp:cNvSpPr/>
      </dsp:nvSpPr>
      <dsp:spPr>
        <a:xfrm>
          <a:off x="2753109" y="554096"/>
          <a:ext cx="2621781" cy="308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5180A-70FB-45CC-80C0-9B5A0951721C}">
      <dsp:nvSpPr>
        <dsp:cNvPr id="0" name=""/>
        <dsp:cNvSpPr/>
      </dsp:nvSpPr>
      <dsp:spPr>
        <a:xfrm>
          <a:off x="2753109" y="669936"/>
          <a:ext cx="192605" cy="1926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00773-058F-48FC-9B10-921166DEBF4A}">
      <dsp:nvSpPr>
        <dsp:cNvPr id="0" name=""/>
        <dsp:cNvSpPr/>
      </dsp:nvSpPr>
      <dsp:spPr>
        <a:xfrm>
          <a:off x="2753109" y="0"/>
          <a:ext cx="2621781" cy="55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 err="1">
              <a:latin typeface="Garamond" panose="02020404030301010803" pitchFamily="18" charset="0"/>
            </a:rPr>
            <a:t>Aset</a:t>
          </a:r>
          <a:r>
            <a:rPr lang="en-ID" sz="1900" kern="1200" dirty="0">
              <a:latin typeface="Garamond" panose="02020404030301010803" pitchFamily="18" charset="0"/>
            </a:rPr>
            <a:t> </a:t>
          </a:r>
          <a:r>
            <a:rPr lang="en-ID" sz="1900" kern="1200" dirty="0" err="1">
              <a:latin typeface="Garamond" panose="02020404030301010803" pitchFamily="18" charset="0"/>
            </a:rPr>
            <a:t>Tetap</a:t>
          </a:r>
          <a:r>
            <a:rPr lang="en-ID" sz="1900" kern="1200" dirty="0">
              <a:latin typeface="Garamond" panose="02020404030301010803" pitchFamily="18" charset="0"/>
            </a:rPr>
            <a:t> </a:t>
          </a:r>
          <a:r>
            <a:rPr lang="en-ID" sz="1900" kern="1200" dirty="0" err="1">
              <a:latin typeface="Garamond" panose="02020404030301010803" pitchFamily="18" charset="0"/>
            </a:rPr>
            <a:t>Berwujud</a:t>
          </a:r>
          <a:endParaRPr lang="en-US" sz="1900" kern="1200" dirty="0">
            <a:latin typeface="Garamond" panose="02020404030301010803" pitchFamily="18" charset="0"/>
          </a:endParaRPr>
        </a:p>
      </dsp:txBody>
      <dsp:txXfrm>
        <a:off x="2753109" y="0"/>
        <a:ext cx="2621781" cy="554096"/>
      </dsp:txXfrm>
    </dsp:sp>
    <dsp:sp modelId="{B2DF7598-D302-4F09-B29B-487E375B4C09}">
      <dsp:nvSpPr>
        <dsp:cNvPr id="0" name=""/>
        <dsp:cNvSpPr/>
      </dsp:nvSpPr>
      <dsp:spPr>
        <a:xfrm>
          <a:off x="2753109" y="1118893"/>
          <a:ext cx="192600" cy="192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D15C7-88A4-491C-BAA6-5ECF3E754255}">
      <dsp:nvSpPr>
        <dsp:cNvPr id="0" name=""/>
        <dsp:cNvSpPr/>
      </dsp:nvSpPr>
      <dsp:spPr>
        <a:xfrm>
          <a:off x="2936633" y="990717"/>
          <a:ext cx="2438257" cy="448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 err="1">
              <a:latin typeface="Garamond" panose="02020404030301010803" pitchFamily="18" charset="0"/>
            </a:rPr>
            <a:t>Peralatan</a:t>
          </a:r>
          <a:endParaRPr lang="en-US" sz="1500" kern="1200" dirty="0">
            <a:latin typeface="Garamond" panose="02020404030301010803" pitchFamily="18" charset="0"/>
          </a:endParaRPr>
        </a:p>
      </dsp:txBody>
      <dsp:txXfrm>
        <a:off x="2936633" y="990717"/>
        <a:ext cx="2438257" cy="448952"/>
      </dsp:txXfrm>
    </dsp:sp>
    <dsp:sp modelId="{14850805-2BF4-4B90-93C2-AB00050D6D57}">
      <dsp:nvSpPr>
        <dsp:cNvPr id="0" name=""/>
        <dsp:cNvSpPr/>
      </dsp:nvSpPr>
      <dsp:spPr>
        <a:xfrm>
          <a:off x="2753109" y="1567846"/>
          <a:ext cx="192600" cy="192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79A78-04D6-4D58-B19D-506638118227}">
      <dsp:nvSpPr>
        <dsp:cNvPr id="0" name=""/>
        <dsp:cNvSpPr/>
      </dsp:nvSpPr>
      <dsp:spPr>
        <a:xfrm>
          <a:off x="2936633" y="1439670"/>
          <a:ext cx="2438257" cy="448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 err="1">
              <a:latin typeface="Garamond" panose="02020404030301010803" pitchFamily="18" charset="0"/>
            </a:rPr>
            <a:t>Kendaraan</a:t>
          </a:r>
          <a:endParaRPr lang="en-US" sz="1500" kern="1200" dirty="0">
            <a:latin typeface="Garamond" panose="02020404030301010803" pitchFamily="18" charset="0"/>
          </a:endParaRPr>
        </a:p>
      </dsp:txBody>
      <dsp:txXfrm>
        <a:off x="2936633" y="1439670"/>
        <a:ext cx="2438257" cy="448952"/>
      </dsp:txXfrm>
    </dsp:sp>
    <dsp:sp modelId="{26A1B227-16AC-4234-95DD-4A170317D083}">
      <dsp:nvSpPr>
        <dsp:cNvPr id="0" name=""/>
        <dsp:cNvSpPr/>
      </dsp:nvSpPr>
      <dsp:spPr>
        <a:xfrm>
          <a:off x="2753109" y="2016799"/>
          <a:ext cx="192600" cy="192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C6651-A092-4A4C-8D40-66D5BED6A620}">
      <dsp:nvSpPr>
        <dsp:cNvPr id="0" name=""/>
        <dsp:cNvSpPr/>
      </dsp:nvSpPr>
      <dsp:spPr>
        <a:xfrm>
          <a:off x="2936633" y="1888623"/>
          <a:ext cx="2438257" cy="448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 err="1">
              <a:latin typeface="Garamond" panose="02020404030301010803" pitchFamily="18" charset="0"/>
            </a:rPr>
            <a:t>Bangunan</a:t>
          </a:r>
          <a:endParaRPr lang="en-US" sz="1500" kern="1200" dirty="0">
            <a:latin typeface="Garamond" panose="02020404030301010803" pitchFamily="18" charset="0"/>
          </a:endParaRPr>
        </a:p>
      </dsp:txBody>
      <dsp:txXfrm>
        <a:off x="2936633" y="1888623"/>
        <a:ext cx="2438257" cy="448952"/>
      </dsp:txXfrm>
    </dsp:sp>
    <dsp:sp modelId="{F6E93A22-4D52-4AB9-B3B3-B3F13B8D896A}">
      <dsp:nvSpPr>
        <dsp:cNvPr id="0" name=""/>
        <dsp:cNvSpPr/>
      </dsp:nvSpPr>
      <dsp:spPr>
        <a:xfrm>
          <a:off x="2753109" y="2465752"/>
          <a:ext cx="192600" cy="192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E5916-753B-4DC1-8AFF-8125CAAADC3F}">
      <dsp:nvSpPr>
        <dsp:cNvPr id="0" name=""/>
        <dsp:cNvSpPr/>
      </dsp:nvSpPr>
      <dsp:spPr>
        <a:xfrm>
          <a:off x="2936633" y="2337576"/>
          <a:ext cx="2438257" cy="448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>
              <a:latin typeface="Garamond" panose="02020404030301010803" pitchFamily="18" charset="0"/>
            </a:rPr>
            <a:t>Tanah</a:t>
          </a:r>
          <a:endParaRPr lang="en-US" sz="1500" kern="1200" dirty="0">
            <a:latin typeface="Garamond" panose="02020404030301010803" pitchFamily="18" charset="0"/>
          </a:endParaRPr>
        </a:p>
      </dsp:txBody>
      <dsp:txXfrm>
        <a:off x="2936633" y="2337576"/>
        <a:ext cx="2438257" cy="448952"/>
      </dsp:txXfrm>
    </dsp:sp>
    <dsp:sp modelId="{6D24B399-C618-4C73-A081-6A82C48BE30A}">
      <dsp:nvSpPr>
        <dsp:cNvPr id="0" name=""/>
        <dsp:cNvSpPr/>
      </dsp:nvSpPr>
      <dsp:spPr>
        <a:xfrm>
          <a:off x="5505979" y="554096"/>
          <a:ext cx="2621781" cy="308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E1681-C572-41BC-BB84-D920C3D6271A}">
      <dsp:nvSpPr>
        <dsp:cNvPr id="0" name=""/>
        <dsp:cNvSpPr/>
      </dsp:nvSpPr>
      <dsp:spPr>
        <a:xfrm>
          <a:off x="5505979" y="669936"/>
          <a:ext cx="192605" cy="1926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17B8A-3E2D-4622-9FA3-5A0F358F9729}">
      <dsp:nvSpPr>
        <dsp:cNvPr id="0" name=""/>
        <dsp:cNvSpPr/>
      </dsp:nvSpPr>
      <dsp:spPr>
        <a:xfrm>
          <a:off x="5505979" y="0"/>
          <a:ext cx="2621781" cy="55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 err="1">
              <a:latin typeface="Garamond" panose="02020404030301010803" pitchFamily="18" charset="0"/>
            </a:rPr>
            <a:t>Aset</a:t>
          </a:r>
          <a:r>
            <a:rPr lang="en-ID" sz="1900" kern="1200" dirty="0">
              <a:latin typeface="Garamond" panose="02020404030301010803" pitchFamily="18" charset="0"/>
            </a:rPr>
            <a:t> </a:t>
          </a:r>
          <a:r>
            <a:rPr lang="en-ID" sz="1900" kern="1200" dirty="0" err="1">
              <a:latin typeface="Garamond" panose="02020404030301010803" pitchFamily="18" charset="0"/>
            </a:rPr>
            <a:t>Tetap</a:t>
          </a:r>
          <a:r>
            <a:rPr lang="en-ID" sz="1900" kern="1200" dirty="0">
              <a:latin typeface="Garamond" panose="02020404030301010803" pitchFamily="18" charset="0"/>
            </a:rPr>
            <a:t> </a:t>
          </a:r>
          <a:r>
            <a:rPr lang="en-ID" sz="1900" kern="1200" dirty="0" err="1">
              <a:latin typeface="Garamond" panose="02020404030301010803" pitchFamily="18" charset="0"/>
            </a:rPr>
            <a:t>Tidak</a:t>
          </a:r>
          <a:r>
            <a:rPr lang="en-ID" sz="1900" kern="1200" dirty="0">
              <a:latin typeface="Garamond" panose="02020404030301010803" pitchFamily="18" charset="0"/>
            </a:rPr>
            <a:t> </a:t>
          </a:r>
          <a:r>
            <a:rPr lang="en-ID" sz="1900" kern="1200" dirty="0" err="1">
              <a:latin typeface="Garamond" panose="02020404030301010803" pitchFamily="18" charset="0"/>
            </a:rPr>
            <a:t>Berwujud</a:t>
          </a:r>
          <a:endParaRPr lang="en-US" sz="1900" kern="1200" dirty="0">
            <a:latin typeface="Garamond" panose="02020404030301010803" pitchFamily="18" charset="0"/>
          </a:endParaRPr>
        </a:p>
      </dsp:txBody>
      <dsp:txXfrm>
        <a:off x="5505979" y="0"/>
        <a:ext cx="2621781" cy="554096"/>
      </dsp:txXfrm>
    </dsp:sp>
    <dsp:sp modelId="{5652B5A2-BABA-43CE-B163-57663B427369}">
      <dsp:nvSpPr>
        <dsp:cNvPr id="0" name=""/>
        <dsp:cNvSpPr/>
      </dsp:nvSpPr>
      <dsp:spPr>
        <a:xfrm>
          <a:off x="5505979" y="1118893"/>
          <a:ext cx="192600" cy="192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1F22A-2256-46F1-A67B-11610FE257F2}">
      <dsp:nvSpPr>
        <dsp:cNvPr id="0" name=""/>
        <dsp:cNvSpPr/>
      </dsp:nvSpPr>
      <dsp:spPr>
        <a:xfrm>
          <a:off x="5689504" y="990717"/>
          <a:ext cx="2438257" cy="448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>
              <a:latin typeface="Garamond" panose="02020404030301010803" pitchFamily="18" charset="0"/>
            </a:rPr>
            <a:t>Software</a:t>
          </a:r>
          <a:endParaRPr lang="en-US" sz="1500" kern="1200" dirty="0">
            <a:latin typeface="Garamond" panose="02020404030301010803" pitchFamily="18" charset="0"/>
          </a:endParaRPr>
        </a:p>
      </dsp:txBody>
      <dsp:txXfrm>
        <a:off x="5689504" y="990717"/>
        <a:ext cx="2438257" cy="448952"/>
      </dsp:txXfrm>
    </dsp:sp>
    <dsp:sp modelId="{A1403F18-02A4-40AC-BD20-84FE7FD2CF76}">
      <dsp:nvSpPr>
        <dsp:cNvPr id="0" name=""/>
        <dsp:cNvSpPr/>
      </dsp:nvSpPr>
      <dsp:spPr>
        <a:xfrm>
          <a:off x="5505979" y="1567846"/>
          <a:ext cx="192600" cy="192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31853-0F0A-491F-98C7-BB4E5945A2E8}">
      <dsp:nvSpPr>
        <dsp:cNvPr id="0" name=""/>
        <dsp:cNvSpPr/>
      </dsp:nvSpPr>
      <dsp:spPr>
        <a:xfrm>
          <a:off x="5689504" y="1439670"/>
          <a:ext cx="2438257" cy="448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 err="1">
              <a:latin typeface="Garamond" panose="02020404030301010803" pitchFamily="18" charset="0"/>
            </a:rPr>
            <a:t>Hak</a:t>
          </a:r>
          <a:r>
            <a:rPr lang="en-ID" sz="1500" kern="1200" dirty="0">
              <a:latin typeface="Garamond" panose="02020404030301010803" pitchFamily="18" charset="0"/>
            </a:rPr>
            <a:t> </a:t>
          </a:r>
          <a:r>
            <a:rPr lang="en-ID" sz="1500" kern="1200" dirty="0" err="1">
              <a:latin typeface="Garamond" panose="02020404030301010803" pitchFamily="18" charset="0"/>
            </a:rPr>
            <a:t>Cipta</a:t>
          </a:r>
          <a:endParaRPr lang="en-US" sz="1500" kern="1200" dirty="0">
            <a:latin typeface="Garamond" panose="02020404030301010803" pitchFamily="18" charset="0"/>
          </a:endParaRPr>
        </a:p>
      </dsp:txBody>
      <dsp:txXfrm>
        <a:off x="5689504" y="1439670"/>
        <a:ext cx="2438257" cy="4489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E586C-41AD-4441-8223-AA10451D1C5F}">
      <dsp:nvSpPr>
        <dsp:cNvPr id="0" name=""/>
        <dsp:cNvSpPr/>
      </dsp:nvSpPr>
      <dsp:spPr>
        <a:xfrm>
          <a:off x="5080" y="7919"/>
          <a:ext cx="2598419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91440" rIns="256032" bIns="9144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600" b="1" kern="1200" dirty="0" err="1">
              <a:latin typeface="Garamond" panose="02020404030301010803" pitchFamily="18" charset="0"/>
            </a:rPr>
            <a:t>Aset</a:t>
          </a:r>
          <a:endParaRPr lang="en-US" sz="3600" b="1" kern="1200" dirty="0">
            <a:latin typeface="Garamond" panose="02020404030301010803" pitchFamily="18" charset="0"/>
          </a:endParaRPr>
        </a:p>
      </dsp:txBody>
      <dsp:txXfrm>
        <a:off x="5080" y="7919"/>
        <a:ext cx="2598419" cy="990000"/>
      </dsp:txXfrm>
    </dsp:sp>
    <dsp:sp modelId="{A1F117B2-CA2A-4254-B52F-A50E836AB27B}">
      <dsp:nvSpPr>
        <dsp:cNvPr id="0" name=""/>
        <dsp:cNvSpPr/>
      </dsp:nvSpPr>
      <dsp:spPr>
        <a:xfrm>
          <a:off x="2603499" y="7919"/>
          <a:ext cx="519683" cy="990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0FD4C-47C7-4A7D-A53C-22DA18B2FA92}">
      <dsp:nvSpPr>
        <dsp:cNvPr id="0" name=""/>
        <dsp:cNvSpPr/>
      </dsp:nvSpPr>
      <dsp:spPr>
        <a:xfrm>
          <a:off x="3270127" y="15839"/>
          <a:ext cx="7067702" cy="990000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sumber-sumber</a:t>
          </a:r>
          <a:r>
            <a:rPr lang="en-US" sz="2500" kern="1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5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ekonomi</a:t>
          </a:r>
          <a:r>
            <a:rPr lang="en-US" sz="2500" kern="1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yang </a:t>
          </a:r>
          <a:r>
            <a:rPr lang="en-US" sz="25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dimiliki</a:t>
          </a:r>
          <a:r>
            <a:rPr lang="en-US" sz="2500" kern="1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5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perusahaan</a:t>
          </a:r>
          <a:r>
            <a:rPr lang="en-US" sz="2500" kern="1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yang </a:t>
          </a:r>
          <a:r>
            <a:rPr lang="en-US" sz="25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biasanya</a:t>
          </a:r>
          <a:r>
            <a:rPr lang="en-US" sz="2500" kern="1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5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dinyatakan</a:t>
          </a:r>
          <a:r>
            <a:rPr lang="en-US" sz="2500" kern="1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5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dalam</a:t>
          </a:r>
          <a:r>
            <a:rPr lang="en-US" sz="2500" kern="1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5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satuan</a:t>
          </a:r>
          <a:r>
            <a:rPr lang="en-US" sz="2500" kern="1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5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uang</a:t>
          </a:r>
          <a:endParaRPr lang="en-US" sz="2500" kern="1200" dirty="0">
            <a:latin typeface="Garamond" panose="02020404030301010803" pitchFamily="18" charset="0"/>
          </a:endParaRPr>
        </a:p>
      </dsp:txBody>
      <dsp:txXfrm>
        <a:off x="3270127" y="15839"/>
        <a:ext cx="7067702" cy="99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E586C-41AD-4441-8223-AA10451D1C5F}">
      <dsp:nvSpPr>
        <dsp:cNvPr id="0" name=""/>
        <dsp:cNvSpPr/>
      </dsp:nvSpPr>
      <dsp:spPr>
        <a:xfrm>
          <a:off x="9725" y="181067"/>
          <a:ext cx="2486198" cy="643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91440" rIns="256032" bIns="9144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600" b="1" kern="1200" dirty="0" err="1">
              <a:latin typeface="Garamond" panose="02020404030301010803" pitchFamily="18" charset="0"/>
            </a:rPr>
            <a:t>Hutang</a:t>
          </a:r>
          <a:endParaRPr lang="en-US" sz="3600" b="1" kern="1200" dirty="0">
            <a:latin typeface="Garamond" panose="02020404030301010803" pitchFamily="18" charset="0"/>
          </a:endParaRPr>
        </a:p>
      </dsp:txBody>
      <dsp:txXfrm>
        <a:off x="9725" y="181067"/>
        <a:ext cx="2486198" cy="643705"/>
      </dsp:txXfrm>
    </dsp:sp>
    <dsp:sp modelId="{A1F117B2-CA2A-4254-B52F-A50E836AB27B}">
      <dsp:nvSpPr>
        <dsp:cNvPr id="0" name=""/>
        <dsp:cNvSpPr/>
      </dsp:nvSpPr>
      <dsp:spPr>
        <a:xfrm>
          <a:off x="2495924" y="25"/>
          <a:ext cx="497239" cy="1005789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0FD4C-47C7-4A7D-A53C-22DA18B2FA92}">
      <dsp:nvSpPr>
        <dsp:cNvPr id="0" name=""/>
        <dsp:cNvSpPr/>
      </dsp:nvSpPr>
      <dsp:spPr>
        <a:xfrm>
          <a:off x="3133761" y="50"/>
          <a:ext cx="6762459" cy="1005789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kewajiban-kewajiban</a:t>
          </a:r>
          <a:r>
            <a:rPr lang="en-US" sz="2200" kern="1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yang </a:t>
          </a:r>
          <a:r>
            <a:rPr lang="en-US" sz="22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harus</a:t>
          </a:r>
          <a:r>
            <a:rPr lang="en-US" sz="2200" kern="1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dibayar</a:t>
          </a:r>
          <a:r>
            <a:rPr lang="en-US" sz="2200" kern="1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oleh</a:t>
          </a:r>
          <a:r>
            <a:rPr lang="en-US" sz="2200" kern="1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perusahaan</a:t>
          </a:r>
          <a:r>
            <a:rPr lang="en-US" sz="2200" kern="1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dengan</a:t>
          </a:r>
          <a:r>
            <a:rPr lang="en-US" sz="2200" kern="1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uang</a:t>
          </a:r>
          <a:r>
            <a:rPr lang="en-US" sz="2200" kern="1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atau</a:t>
          </a:r>
          <a:r>
            <a:rPr lang="en-US" sz="2200" kern="1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jasa</a:t>
          </a:r>
          <a:r>
            <a:rPr lang="en-US" sz="2200" kern="1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pada</a:t>
          </a:r>
          <a:r>
            <a:rPr lang="en-US" sz="2200" kern="1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suatu</a:t>
          </a:r>
          <a:r>
            <a:rPr lang="en-US" sz="2200" kern="1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saat</a:t>
          </a:r>
          <a:r>
            <a:rPr lang="en-US" sz="2200" kern="1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tertentu</a:t>
          </a:r>
          <a:r>
            <a:rPr lang="en-US" sz="2200" kern="1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dimasa</a:t>
          </a:r>
          <a:r>
            <a:rPr lang="en-US" sz="2200" kern="1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yang </a:t>
          </a:r>
          <a:r>
            <a:rPr lang="en-US" sz="22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akan</a:t>
          </a:r>
          <a:r>
            <a:rPr lang="en-US" sz="2200" kern="12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 </a:t>
          </a:r>
          <a:r>
            <a:rPr lang="en-US" sz="22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rPr>
            <a:t>datang</a:t>
          </a:r>
          <a:endParaRPr lang="en-US" sz="2200" kern="1200" dirty="0">
            <a:latin typeface="Garamond" panose="02020404030301010803" pitchFamily="18" charset="0"/>
          </a:endParaRPr>
        </a:p>
      </dsp:txBody>
      <dsp:txXfrm>
        <a:off x="3133761" y="50"/>
        <a:ext cx="6762459" cy="10057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6E39D-4ACA-4570-967D-366173729160}">
      <dsp:nvSpPr>
        <dsp:cNvPr id="0" name=""/>
        <dsp:cNvSpPr/>
      </dsp:nvSpPr>
      <dsp:spPr>
        <a:xfrm>
          <a:off x="784094" y="524030"/>
          <a:ext cx="2783230" cy="327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65144-0B90-4151-BE8E-B57E3B02B935}">
      <dsp:nvSpPr>
        <dsp:cNvPr id="0" name=""/>
        <dsp:cNvSpPr/>
      </dsp:nvSpPr>
      <dsp:spPr>
        <a:xfrm>
          <a:off x="741288" y="711190"/>
          <a:ext cx="204466" cy="2044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01237-5B53-4076-A7E0-76773FAE214F}">
      <dsp:nvSpPr>
        <dsp:cNvPr id="0" name=""/>
        <dsp:cNvSpPr/>
      </dsp:nvSpPr>
      <dsp:spPr>
        <a:xfrm>
          <a:off x="751975" y="10699"/>
          <a:ext cx="2783230" cy="588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 err="1">
              <a:latin typeface="Garamond" panose="02020404030301010803" pitchFamily="18" charset="0"/>
            </a:rPr>
            <a:t>Hutang</a:t>
          </a:r>
          <a:r>
            <a:rPr lang="en-ID" sz="2000" kern="1200" dirty="0">
              <a:latin typeface="Garamond" panose="02020404030301010803" pitchFamily="18" charset="0"/>
            </a:rPr>
            <a:t> </a:t>
          </a:r>
          <a:r>
            <a:rPr lang="en-ID" sz="2000" kern="1200" dirty="0" err="1">
              <a:latin typeface="Garamond" panose="02020404030301010803" pitchFamily="18" charset="0"/>
            </a:rPr>
            <a:t>Jangka</a:t>
          </a:r>
          <a:r>
            <a:rPr lang="en-ID" sz="2000" kern="1200" dirty="0">
              <a:latin typeface="Garamond" panose="02020404030301010803" pitchFamily="18" charset="0"/>
            </a:rPr>
            <a:t> </a:t>
          </a:r>
          <a:r>
            <a:rPr lang="en-ID" sz="2000" kern="1200" dirty="0" err="1">
              <a:latin typeface="Garamond" panose="02020404030301010803" pitchFamily="18" charset="0"/>
            </a:rPr>
            <a:t>Pendek</a:t>
          </a:r>
          <a:endParaRPr lang="en-US" sz="2000" kern="1200" dirty="0">
            <a:latin typeface="Garamond" panose="02020404030301010803" pitchFamily="18" charset="0"/>
          </a:endParaRPr>
        </a:p>
      </dsp:txBody>
      <dsp:txXfrm>
        <a:off x="751975" y="10699"/>
        <a:ext cx="2783230" cy="588218"/>
      </dsp:txXfrm>
    </dsp:sp>
    <dsp:sp modelId="{BC0EE99C-3EF0-4CFB-90CA-00ACBD1B8E43}">
      <dsp:nvSpPr>
        <dsp:cNvPr id="0" name=""/>
        <dsp:cNvSpPr/>
      </dsp:nvSpPr>
      <dsp:spPr>
        <a:xfrm>
          <a:off x="741288" y="1187795"/>
          <a:ext cx="204461" cy="2044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B2227-6502-438B-942D-512A98166D5C}">
      <dsp:nvSpPr>
        <dsp:cNvPr id="0" name=""/>
        <dsp:cNvSpPr/>
      </dsp:nvSpPr>
      <dsp:spPr>
        <a:xfrm>
          <a:off x="936114" y="1051726"/>
          <a:ext cx="2588404" cy="47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 err="1"/>
            <a:t>Hutang</a:t>
          </a:r>
          <a:r>
            <a:rPr lang="en-ID" sz="1300" kern="1200" dirty="0"/>
            <a:t> Usaha</a:t>
          </a:r>
          <a:endParaRPr lang="en-US" sz="1300" kern="1200" dirty="0"/>
        </a:p>
      </dsp:txBody>
      <dsp:txXfrm>
        <a:off x="936114" y="1051726"/>
        <a:ext cx="2588404" cy="476599"/>
      </dsp:txXfrm>
    </dsp:sp>
    <dsp:sp modelId="{B8199B14-4F99-4C7E-B0D7-ECA8256F5567}">
      <dsp:nvSpPr>
        <dsp:cNvPr id="0" name=""/>
        <dsp:cNvSpPr/>
      </dsp:nvSpPr>
      <dsp:spPr>
        <a:xfrm>
          <a:off x="741288" y="1664394"/>
          <a:ext cx="204461" cy="2044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03E4D-D9F8-4656-9D4A-FAB31F5A9F05}">
      <dsp:nvSpPr>
        <dsp:cNvPr id="0" name=""/>
        <dsp:cNvSpPr/>
      </dsp:nvSpPr>
      <dsp:spPr>
        <a:xfrm>
          <a:off x="936114" y="1528325"/>
          <a:ext cx="2588404" cy="47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 err="1"/>
            <a:t>Hutang</a:t>
          </a:r>
          <a:r>
            <a:rPr lang="en-ID" sz="1300" kern="1200" dirty="0"/>
            <a:t> </a:t>
          </a:r>
          <a:r>
            <a:rPr lang="en-ID" sz="1300" kern="1200" dirty="0" err="1"/>
            <a:t>pajak</a:t>
          </a:r>
          <a:r>
            <a:rPr lang="en-ID" sz="1300" kern="1200" dirty="0"/>
            <a:t> yang </a:t>
          </a:r>
          <a:r>
            <a:rPr lang="en-ID" sz="1300" kern="1200" dirty="0" err="1"/>
            <a:t>ditangguhkan</a:t>
          </a:r>
          <a:endParaRPr lang="en-US" sz="1300" kern="1200" dirty="0"/>
        </a:p>
      </dsp:txBody>
      <dsp:txXfrm>
        <a:off x="936114" y="1528325"/>
        <a:ext cx="2588404" cy="476599"/>
      </dsp:txXfrm>
    </dsp:sp>
    <dsp:sp modelId="{78E54EBD-DCEA-49A1-9393-DF22DF8AEB4C}">
      <dsp:nvSpPr>
        <dsp:cNvPr id="0" name=""/>
        <dsp:cNvSpPr/>
      </dsp:nvSpPr>
      <dsp:spPr>
        <a:xfrm>
          <a:off x="741288" y="2140994"/>
          <a:ext cx="204461" cy="2044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545C0-0D44-486D-8D99-DC6C57C9F48A}">
      <dsp:nvSpPr>
        <dsp:cNvPr id="0" name=""/>
        <dsp:cNvSpPr/>
      </dsp:nvSpPr>
      <dsp:spPr>
        <a:xfrm>
          <a:off x="936114" y="2004924"/>
          <a:ext cx="2588404" cy="47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 err="1"/>
            <a:t>Titipan</a:t>
          </a:r>
          <a:r>
            <a:rPr lang="en-ID" sz="1300" kern="1200" dirty="0"/>
            <a:t> </a:t>
          </a:r>
          <a:r>
            <a:rPr lang="en-ID" sz="1300" kern="1200" dirty="0" err="1"/>
            <a:t>dana</a:t>
          </a:r>
          <a:r>
            <a:rPr lang="en-ID" sz="1300" kern="1200" dirty="0"/>
            <a:t> non halal</a:t>
          </a:r>
          <a:endParaRPr lang="en-US" sz="1300" kern="1200" dirty="0"/>
        </a:p>
      </dsp:txBody>
      <dsp:txXfrm>
        <a:off x="936114" y="2004924"/>
        <a:ext cx="2588404" cy="476599"/>
      </dsp:txXfrm>
    </dsp:sp>
    <dsp:sp modelId="{17BFBA59-1B13-470F-BA9C-17321CDC744F}">
      <dsp:nvSpPr>
        <dsp:cNvPr id="0" name=""/>
        <dsp:cNvSpPr/>
      </dsp:nvSpPr>
      <dsp:spPr>
        <a:xfrm>
          <a:off x="741288" y="2617593"/>
          <a:ext cx="204461" cy="2044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B1BD9-2533-4198-BB57-D1FEA99DD43D}">
      <dsp:nvSpPr>
        <dsp:cNvPr id="0" name=""/>
        <dsp:cNvSpPr/>
      </dsp:nvSpPr>
      <dsp:spPr>
        <a:xfrm>
          <a:off x="936114" y="2481524"/>
          <a:ext cx="2588404" cy="47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 err="1"/>
            <a:t>Hutang</a:t>
          </a:r>
          <a:r>
            <a:rPr lang="en-ID" sz="1300" kern="1200" dirty="0"/>
            <a:t> Zakat</a:t>
          </a:r>
          <a:endParaRPr lang="en-US" sz="1300" kern="1200" dirty="0"/>
        </a:p>
      </dsp:txBody>
      <dsp:txXfrm>
        <a:off x="936114" y="2481524"/>
        <a:ext cx="2588404" cy="476599"/>
      </dsp:txXfrm>
    </dsp:sp>
    <dsp:sp modelId="{68E28C4E-2411-425C-9DF6-C73812E21E09}">
      <dsp:nvSpPr>
        <dsp:cNvPr id="0" name=""/>
        <dsp:cNvSpPr/>
      </dsp:nvSpPr>
      <dsp:spPr>
        <a:xfrm>
          <a:off x="741288" y="3094192"/>
          <a:ext cx="204461" cy="2044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72C66-961E-48B0-BA94-3129D26E03DC}">
      <dsp:nvSpPr>
        <dsp:cNvPr id="0" name=""/>
        <dsp:cNvSpPr/>
      </dsp:nvSpPr>
      <dsp:spPr>
        <a:xfrm>
          <a:off x="936114" y="2958123"/>
          <a:ext cx="2588404" cy="47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 err="1"/>
            <a:t>Hutang</a:t>
          </a:r>
          <a:r>
            <a:rPr lang="en-ID" sz="1300" kern="1200" dirty="0"/>
            <a:t> Bank (</a:t>
          </a:r>
          <a:r>
            <a:rPr lang="en-ID" sz="1300" kern="1200" dirty="0" err="1"/>
            <a:t>jatuh</a:t>
          </a:r>
          <a:r>
            <a:rPr lang="en-ID" sz="1300" kern="1200" dirty="0"/>
            <a:t> tempo 1 </a:t>
          </a:r>
          <a:r>
            <a:rPr lang="en-ID" sz="1300" kern="1200" dirty="0" err="1"/>
            <a:t>tahun</a:t>
          </a:r>
          <a:r>
            <a:rPr lang="en-ID" sz="1300" kern="1200" dirty="0"/>
            <a:t>)</a:t>
          </a:r>
          <a:endParaRPr lang="en-US" sz="1300" kern="1200" dirty="0"/>
        </a:p>
      </dsp:txBody>
      <dsp:txXfrm>
        <a:off x="936114" y="2958123"/>
        <a:ext cx="2588404" cy="476599"/>
      </dsp:txXfrm>
    </dsp:sp>
    <dsp:sp modelId="{16B12B77-F504-4C75-8D67-3D839FB73DD4}">
      <dsp:nvSpPr>
        <dsp:cNvPr id="0" name=""/>
        <dsp:cNvSpPr/>
      </dsp:nvSpPr>
      <dsp:spPr>
        <a:xfrm>
          <a:off x="3663680" y="588218"/>
          <a:ext cx="2783230" cy="327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5180A-70FB-45CC-80C0-9B5A0951721C}">
      <dsp:nvSpPr>
        <dsp:cNvPr id="0" name=""/>
        <dsp:cNvSpPr/>
      </dsp:nvSpPr>
      <dsp:spPr>
        <a:xfrm>
          <a:off x="3663680" y="711190"/>
          <a:ext cx="204466" cy="2044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00773-058F-48FC-9B10-921166DEBF4A}">
      <dsp:nvSpPr>
        <dsp:cNvPr id="0" name=""/>
        <dsp:cNvSpPr/>
      </dsp:nvSpPr>
      <dsp:spPr>
        <a:xfrm>
          <a:off x="3663680" y="0"/>
          <a:ext cx="2783230" cy="588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 dirty="0" err="1">
              <a:latin typeface="Garamond" panose="02020404030301010803" pitchFamily="18" charset="0"/>
            </a:rPr>
            <a:t>Hutang</a:t>
          </a:r>
          <a:r>
            <a:rPr lang="en-ID" sz="2300" kern="1200" dirty="0">
              <a:latin typeface="Garamond" panose="02020404030301010803" pitchFamily="18" charset="0"/>
            </a:rPr>
            <a:t> </a:t>
          </a:r>
          <a:r>
            <a:rPr lang="en-ID" sz="2000" kern="1200" dirty="0" err="1">
              <a:latin typeface="Garamond" panose="02020404030301010803" pitchFamily="18" charset="0"/>
            </a:rPr>
            <a:t>Jangka</a:t>
          </a:r>
          <a:r>
            <a:rPr lang="en-ID" sz="2300" kern="1200" dirty="0">
              <a:latin typeface="Garamond" panose="02020404030301010803" pitchFamily="18" charset="0"/>
            </a:rPr>
            <a:t> </a:t>
          </a:r>
          <a:r>
            <a:rPr lang="en-ID" sz="2300" kern="1200" dirty="0" err="1">
              <a:latin typeface="Garamond" panose="02020404030301010803" pitchFamily="18" charset="0"/>
            </a:rPr>
            <a:t>Panjang</a:t>
          </a:r>
          <a:endParaRPr lang="en-US" sz="2300" kern="1200" dirty="0">
            <a:latin typeface="Garamond" panose="02020404030301010803" pitchFamily="18" charset="0"/>
          </a:endParaRPr>
        </a:p>
      </dsp:txBody>
      <dsp:txXfrm>
        <a:off x="3663680" y="0"/>
        <a:ext cx="2783230" cy="588218"/>
      </dsp:txXfrm>
    </dsp:sp>
    <dsp:sp modelId="{B2DF7598-D302-4F09-B29B-487E375B4C09}">
      <dsp:nvSpPr>
        <dsp:cNvPr id="0" name=""/>
        <dsp:cNvSpPr/>
      </dsp:nvSpPr>
      <dsp:spPr>
        <a:xfrm>
          <a:off x="3663680" y="1187795"/>
          <a:ext cx="204461" cy="2044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D15C7-88A4-491C-BAA6-5ECF3E754255}">
      <dsp:nvSpPr>
        <dsp:cNvPr id="0" name=""/>
        <dsp:cNvSpPr/>
      </dsp:nvSpPr>
      <dsp:spPr>
        <a:xfrm>
          <a:off x="3858506" y="1051726"/>
          <a:ext cx="2588404" cy="47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 err="1"/>
            <a:t>Hutang</a:t>
          </a:r>
          <a:r>
            <a:rPr lang="en-ID" sz="1300" kern="1200" dirty="0"/>
            <a:t> Bank</a:t>
          </a:r>
          <a:endParaRPr lang="en-US" sz="1300" kern="1200" dirty="0"/>
        </a:p>
      </dsp:txBody>
      <dsp:txXfrm>
        <a:off x="3858506" y="1051726"/>
        <a:ext cx="2588404" cy="476599"/>
      </dsp:txXfrm>
    </dsp:sp>
    <dsp:sp modelId="{316F58B1-C3CA-465A-8439-03E33C73E1F7}">
      <dsp:nvSpPr>
        <dsp:cNvPr id="0" name=""/>
        <dsp:cNvSpPr/>
      </dsp:nvSpPr>
      <dsp:spPr>
        <a:xfrm>
          <a:off x="3663680" y="1664394"/>
          <a:ext cx="204461" cy="2044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FD493-60E8-49D9-BA71-1BC6C97A2B8F}">
      <dsp:nvSpPr>
        <dsp:cNvPr id="0" name=""/>
        <dsp:cNvSpPr/>
      </dsp:nvSpPr>
      <dsp:spPr>
        <a:xfrm>
          <a:off x="3858506" y="1528325"/>
          <a:ext cx="2588404" cy="47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 err="1"/>
            <a:t>Hutang</a:t>
          </a:r>
          <a:r>
            <a:rPr lang="en-ID" sz="1300" kern="1200" dirty="0"/>
            <a:t> </a:t>
          </a:r>
          <a:r>
            <a:rPr lang="en-ID" sz="1300" kern="1200" dirty="0" err="1"/>
            <a:t>Obligasi</a:t>
          </a:r>
          <a:endParaRPr lang="en-US" sz="1300" kern="1200" dirty="0"/>
        </a:p>
      </dsp:txBody>
      <dsp:txXfrm>
        <a:off x="3858506" y="1528325"/>
        <a:ext cx="2588404" cy="4765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B2DFE-EC74-429C-B535-ADAF894FF9F7}">
      <dsp:nvSpPr>
        <dsp:cNvPr id="0" name=""/>
        <dsp:cNvSpPr/>
      </dsp:nvSpPr>
      <dsp:spPr>
        <a:xfrm>
          <a:off x="2487556" y="1428537"/>
          <a:ext cx="5155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4863" y="45720"/>
              </a:lnTo>
              <a:lnTo>
                <a:pt x="274863" y="54345"/>
              </a:lnTo>
              <a:lnTo>
                <a:pt x="515527" y="54345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31665" y="1471397"/>
        <a:ext cx="27309" cy="5720"/>
      </dsp:txXfrm>
    </dsp:sp>
    <dsp:sp modelId="{A32B18E3-2973-468B-A17E-5C3A395969F6}">
      <dsp:nvSpPr>
        <dsp:cNvPr id="0" name=""/>
        <dsp:cNvSpPr/>
      </dsp:nvSpPr>
      <dsp:spPr>
        <a:xfrm>
          <a:off x="2321" y="728146"/>
          <a:ext cx="2487034" cy="14922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 dirty="0" err="1">
              <a:solidFill>
                <a:schemeClr val="tx1"/>
              </a:solidFill>
              <a:latin typeface="Garamond" panose="02020404030301010803" pitchFamily="18" charset="0"/>
            </a:rPr>
            <a:t>Jurnal</a:t>
          </a:r>
          <a:r>
            <a:rPr lang="en-ID" sz="1400" b="1" kern="1200" dirty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en-ID" sz="1400" b="1" kern="1200" dirty="0" err="1">
              <a:solidFill>
                <a:schemeClr val="tx1"/>
              </a:solidFill>
              <a:latin typeface="Garamond" panose="02020404030301010803" pitchFamily="18" charset="0"/>
            </a:rPr>
            <a:t>Umum</a:t>
          </a:r>
          <a:endParaRPr lang="en-US" sz="14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2321" y="728146"/>
        <a:ext cx="2487034" cy="1492220"/>
      </dsp:txXfrm>
    </dsp:sp>
    <dsp:sp modelId="{75B7F7BC-CF4D-4CB1-8640-D394A5738359}">
      <dsp:nvSpPr>
        <dsp:cNvPr id="0" name=""/>
        <dsp:cNvSpPr/>
      </dsp:nvSpPr>
      <dsp:spPr>
        <a:xfrm>
          <a:off x="5520718" y="1428537"/>
          <a:ext cx="5673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4345"/>
              </a:moveTo>
              <a:lnTo>
                <a:pt x="300753" y="54345"/>
              </a:lnTo>
              <a:lnTo>
                <a:pt x="300753" y="45720"/>
              </a:lnTo>
              <a:lnTo>
                <a:pt x="567307" y="45720"/>
              </a:lnTo>
            </a:path>
          </a:pathLst>
        </a:custGeom>
        <a:noFill/>
        <a:ln w="6350" cap="flat" cmpd="sng" algn="ctr">
          <a:solidFill>
            <a:schemeClr val="accent4">
              <a:hueOff val="1633482"/>
              <a:satOff val="-6796"/>
              <a:lumOff val="1601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89423" y="1471397"/>
        <a:ext cx="29898" cy="5720"/>
      </dsp:txXfrm>
    </dsp:sp>
    <dsp:sp modelId="{7CDAB4A0-6328-4C5A-86A6-0914CED9BCB2}">
      <dsp:nvSpPr>
        <dsp:cNvPr id="0" name=""/>
        <dsp:cNvSpPr/>
      </dsp:nvSpPr>
      <dsp:spPr>
        <a:xfrm>
          <a:off x="3035484" y="736771"/>
          <a:ext cx="2487034" cy="1492220"/>
        </a:xfrm>
        <a:prstGeom prst="rect">
          <a:avLst/>
        </a:prstGeom>
        <a:solidFill>
          <a:schemeClr val="accent4">
            <a:hueOff val="1400127"/>
            <a:satOff val="-5825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 dirty="0" err="1">
              <a:solidFill>
                <a:schemeClr val="tx1"/>
              </a:solidFill>
              <a:latin typeface="Garamond" panose="02020404030301010803" pitchFamily="18" charset="0"/>
            </a:rPr>
            <a:t>Buku</a:t>
          </a:r>
          <a:r>
            <a:rPr lang="en-ID" sz="1400" b="1" kern="1200" dirty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en-ID" sz="1400" b="1" kern="1200" dirty="0" err="1">
              <a:solidFill>
                <a:schemeClr val="tx1"/>
              </a:solidFill>
              <a:latin typeface="Garamond" panose="02020404030301010803" pitchFamily="18" charset="0"/>
            </a:rPr>
            <a:t>Besar</a:t>
          </a:r>
          <a:endParaRPr lang="en-US" sz="14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3035484" y="736771"/>
        <a:ext cx="2487034" cy="1492220"/>
      </dsp:txXfrm>
    </dsp:sp>
    <dsp:sp modelId="{9CB1F2F1-87A2-4EFD-B0E6-92CB80380E9F}">
      <dsp:nvSpPr>
        <dsp:cNvPr id="0" name=""/>
        <dsp:cNvSpPr/>
      </dsp:nvSpPr>
      <dsp:spPr>
        <a:xfrm>
          <a:off x="8605661" y="1428537"/>
          <a:ext cx="5414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417" y="45720"/>
              </a:lnTo>
            </a:path>
          </a:pathLst>
        </a:custGeom>
        <a:noFill/>
        <a:ln w="635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862070" y="1471397"/>
        <a:ext cx="28600" cy="5720"/>
      </dsp:txXfrm>
    </dsp:sp>
    <dsp:sp modelId="{27165B00-1B2E-423A-8964-92895E9C045A}">
      <dsp:nvSpPr>
        <dsp:cNvPr id="0" name=""/>
        <dsp:cNvSpPr/>
      </dsp:nvSpPr>
      <dsp:spPr>
        <a:xfrm>
          <a:off x="6120426" y="728146"/>
          <a:ext cx="2487034" cy="1492220"/>
        </a:xfrm>
        <a:prstGeom prst="rect">
          <a:avLst/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 dirty="0" err="1">
              <a:solidFill>
                <a:schemeClr val="tx1"/>
              </a:solidFill>
              <a:latin typeface="Garamond" panose="02020404030301010803" pitchFamily="18" charset="0"/>
            </a:rPr>
            <a:t>Neraca</a:t>
          </a:r>
          <a:r>
            <a:rPr lang="en-ID" sz="1400" b="1" kern="1200" dirty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en-ID" sz="1400" b="1" kern="1200" dirty="0" err="1">
              <a:solidFill>
                <a:schemeClr val="tx1"/>
              </a:solidFill>
              <a:latin typeface="Garamond" panose="02020404030301010803" pitchFamily="18" charset="0"/>
            </a:rPr>
            <a:t>Saldo</a:t>
          </a:r>
          <a:endParaRPr lang="en-US" sz="14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6120426" y="728146"/>
        <a:ext cx="2487034" cy="1492220"/>
      </dsp:txXfrm>
    </dsp:sp>
    <dsp:sp modelId="{EEFAFD0A-5B40-4485-93D7-FEF4A7AB6433}">
      <dsp:nvSpPr>
        <dsp:cNvPr id="0" name=""/>
        <dsp:cNvSpPr/>
      </dsp:nvSpPr>
      <dsp:spPr>
        <a:xfrm>
          <a:off x="1245839" y="2218567"/>
          <a:ext cx="9177157" cy="541417"/>
        </a:xfrm>
        <a:custGeom>
          <a:avLst/>
          <a:gdLst/>
          <a:ahLst/>
          <a:cxnLst/>
          <a:rect l="0" t="0" r="0" b="0"/>
          <a:pathLst>
            <a:path>
              <a:moveTo>
                <a:pt x="9177157" y="0"/>
              </a:moveTo>
              <a:lnTo>
                <a:pt x="9177157" y="287808"/>
              </a:lnTo>
              <a:lnTo>
                <a:pt x="0" y="287808"/>
              </a:lnTo>
              <a:lnTo>
                <a:pt x="0" y="541417"/>
              </a:lnTo>
            </a:path>
          </a:pathLst>
        </a:custGeom>
        <a:noFill/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04543" y="2486416"/>
        <a:ext cx="459748" cy="5720"/>
      </dsp:txXfrm>
    </dsp:sp>
    <dsp:sp modelId="{CE246C12-7016-4477-B68E-D0F972FB5963}">
      <dsp:nvSpPr>
        <dsp:cNvPr id="0" name=""/>
        <dsp:cNvSpPr/>
      </dsp:nvSpPr>
      <dsp:spPr>
        <a:xfrm>
          <a:off x="9179479" y="728146"/>
          <a:ext cx="2487034" cy="1492220"/>
        </a:xfrm>
        <a:prstGeom prst="rect">
          <a:avLst/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 dirty="0" err="1">
              <a:solidFill>
                <a:schemeClr val="tx1"/>
              </a:solidFill>
              <a:latin typeface="Garamond" panose="02020404030301010803" pitchFamily="18" charset="0"/>
            </a:rPr>
            <a:t>Jurnal</a:t>
          </a:r>
          <a:r>
            <a:rPr lang="en-ID" sz="1400" b="1" kern="1200" dirty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en-ID" sz="1400" b="1" kern="1200" dirty="0" err="1">
              <a:solidFill>
                <a:schemeClr val="tx1"/>
              </a:solidFill>
              <a:latin typeface="Garamond" panose="02020404030301010803" pitchFamily="18" charset="0"/>
            </a:rPr>
            <a:t>Penyesuaian</a:t>
          </a:r>
          <a:r>
            <a:rPr lang="en-ID" sz="1400" b="1" kern="1200" dirty="0">
              <a:solidFill>
                <a:schemeClr val="tx1"/>
              </a:solidFill>
              <a:latin typeface="Garamond" panose="02020404030301010803" pitchFamily="18" charset="0"/>
            </a:rPr>
            <a:t> (AJP)</a:t>
          </a:r>
          <a:endParaRPr lang="en-US" sz="14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9179479" y="728146"/>
        <a:ext cx="2487034" cy="1492220"/>
      </dsp:txXfrm>
    </dsp:sp>
    <dsp:sp modelId="{1252C75D-3956-4513-BD64-B07637E47CCB}">
      <dsp:nvSpPr>
        <dsp:cNvPr id="0" name=""/>
        <dsp:cNvSpPr/>
      </dsp:nvSpPr>
      <dsp:spPr>
        <a:xfrm>
          <a:off x="2487556" y="3492775"/>
          <a:ext cx="5414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417" y="45720"/>
              </a:lnTo>
            </a:path>
          </a:pathLst>
        </a:custGeom>
        <a:noFill/>
        <a:ln w="635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43964" y="3535635"/>
        <a:ext cx="28600" cy="5720"/>
      </dsp:txXfrm>
    </dsp:sp>
    <dsp:sp modelId="{32DBD210-9940-4090-89C6-6C0FFD17D106}">
      <dsp:nvSpPr>
        <dsp:cNvPr id="0" name=""/>
        <dsp:cNvSpPr/>
      </dsp:nvSpPr>
      <dsp:spPr>
        <a:xfrm>
          <a:off x="2321" y="2792385"/>
          <a:ext cx="2487034" cy="1492220"/>
        </a:xfrm>
        <a:prstGeom prst="rect">
          <a:avLst/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 dirty="0" err="1">
              <a:solidFill>
                <a:schemeClr val="tx1"/>
              </a:solidFill>
              <a:latin typeface="Garamond" panose="02020404030301010803" pitchFamily="18" charset="0"/>
            </a:rPr>
            <a:t>Kertas</a:t>
          </a:r>
          <a:r>
            <a:rPr lang="en-ID" sz="1400" b="1" kern="1200" dirty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en-ID" sz="1400" b="1" kern="1200" dirty="0" err="1">
              <a:solidFill>
                <a:schemeClr val="tx1"/>
              </a:solidFill>
              <a:latin typeface="Garamond" panose="02020404030301010803" pitchFamily="18" charset="0"/>
            </a:rPr>
            <a:t>Kerja</a:t>
          </a:r>
          <a:endParaRPr lang="en-US" sz="14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2321" y="2792385"/>
        <a:ext cx="2487034" cy="1492220"/>
      </dsp:txXfrm>
    </dsp:sp>
    <dsp:sp modelId="{BBAFDDE8-3551-4D51-9980-A3269ACC2714}">
      <dsp:nvSpPr>
        <dsp:cNvPr id="0" name=""/>
        <dsp:cNvSpPr/>
      </dsp:nvSpPr>
      <dsp:spPr>
        <a:xfrm>
          <a:off x="5546609" y="3492775"/>
          <a:ext cx="5414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417" y="45720"/>
              </a:lnTo>
            </a:path>
          </a:pathLst>
        </a:custGeom>
        <a:noFill/>
        <a:ln w="6350" cap="flat" cmpd="sng" algn="ctr">
          <a:solidFill>
            <a:schemeClr val="accent4">
              <a:hueOff val="8167408"/>
              <a:satOff val="-33981"/>
              <a:lumOff val="8007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03017" y="3535635"/>
        <a:ext cx="28600" cy="5720"/>
      </dsp:txXfrm>
    </dsp:sp>
    <dsp:sp modelId="{C7B36E1F-1C4B-4AD2-B9E7-6960DD49534B}">
      <dsp:nvSpPr>
        <dsp:cNvPr id="0" name=""/>
        <dsp:cNvSpPr/>
      </dsp:nvSpPr>
      <dsp:spPr>
        <a:xfrm>
          <a:off x="3061374" y="2792385"/>
          <a:ext cx="2487034" cy="1492220"/>
        </a:xfrm>
        <a:prstGeom prst="rect">
          <a:avLst/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 dirty="0" err="1">
              <a:solidFill>
                <a:schemeClr val="tx1"/>
              </a:solidFill>
              <a:latin typeface="Garamond" panose="02020404030301010803" pitchFamily="18" charset="0"/>
            </a:rPr>
            <a:t>Laporan</a:t>
          </a:r>
          <a:r>
            <a:rPr lang="en-ID" sz="1400" b="1" kern="1200" dirty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en-ID" sz="1400" b="1" kern="1200" dirty="0" err="1">
              <a:solidFill>
                <a:schemeClr val="tx1"/>
              </a:solidFill>
              <a:latin typeface="Garamond" panose="02020404030301010803" pitchFamily="18" charset="0"/>
            </a:rPr>
            <a:t>Keuangan</a:t>
          </a:r>
          <a:endParaRPr lang="en-US" sz="14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3061374" y="2792385"/>
        <a:ext cx="2487034" cy="1492220"/>
      </dsp:txXfrm>
    </dsp:sp>
    <dsp:sp modelId="{D64FB0A6-4610-4869-88D7-4002B5AD5335}">
      <dsp:nvSpPr>
        <dsp:cNvPr id="0" name=""/>
        <dsp:cNvSpPr/>
      </dsp:nvSpPr>
      <dsp:spPr>
        <a:xfrm>
          <a:off x="8605661" y="3492775"/>
          <a:ext cx="5414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417" y="45720"/>
              </a:lnTo>
            </a:path>
          </a:pathLst>
        </a:custGeom>
        <a:noFill/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862070" y="3535635"/>
        <a:ext cx="28600" cy="5720"/>
      </dsp:txXfrm>
    </dsp:sp>
    <dsp:sp modelId="{646F34D2-DB80-4467-9C20-B6BFE19BACEE}">
      <dsp:nvSpPr>
        <dsp:cNvPr id="0" name=""/>
        <dsp:cNvSpPr/>
      </dsp:nvSpPr>
      <dsp:spPr>
        <a:xfrm>
          <a:off x="6120426" y="2792385"/>
          <a:ext cx="2487034" cy="1492220"/>
        </a:xfrm>
        <a:prstGeom prst="rect">
          <a:avLst/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 dirty="0" err="1">
              <a:solidFill>
                <a:schemeClr val="tx1"/>
              </a:solidFill>
              <a:latin typeface="Garamond" panose="02020404030301010803" pitchFamily="18" charset="0"/>
            </a:rPr>
            <a:t>Jurnal</a:t>
          </a:r>
          <a:r>
            <a:rPr lang="en-ID" sz="1400" b="1" kern="1200" dirty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en-ID" sz="1400" b="1" kern="1200" dirty="0" err="1">
              <a:solidFill>
                <a:schemeClr val="tx1"/>
              </a:solidFill>
              <a:latin typeface="Garamond" panose="02020404030301010803" pitchFamily="18" charset="0"/>
            </a:rPr>
            <a:t>Penutup</a:t>
          </a:r>
          <a:endParaRPr lang="en-US" sz="14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6120426" y="2792385"/>
        <a:ext cx="2487034" cy="1492220"/>
      </dsp:txXfrm>
    </dsp:sp>
    <dsp:sp modelId="{EE1EF450-9CA4-409F-B0C2-B0C9ED6D3A93}">
      <dsp:nvSpPr>
        <dsp:cNvPr id="0" name=""/>
        <dsp:cNvSpPr/>
      </dsp:nvSpPr>
      <dsp:spPr>
        <a:xfrm>
          <a:off x="9179479" y="2792385"/>
          <a:ext cx="2487034" cy="149222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 dirty="0" err="1">
              <a:solidFill>
                <a:schemeClr val="tx1"/>
              </a:solidFill>
              <a:latin typeface="Garamond" panose="02020404030301010803" pitchFamily="18" charset="0"/>
            </a:rPr>
            <a:t>Jurnal</a:t>
          </a:r>
          <a:r>
            <a:rPr lang="en-ID" sz="1400" b="1" kern="1200" dirty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en-ID" sz="1400" b="1" kern="1200" dirty="0" err="1">
              <a:solidFill>
                <a:schemeClr val="tx1"/>
              </a:solidFill>
              <a:latin typeface="Garamond" panose="02020404030301010803" pitchFamily="18" charset="0"/>
            </a:rPr>
            <a:t>Pembalik</a:t>
          </a:r>
          <a:endParaRPr lang="en-US" sz="14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9179479" y="2792385"/>
        <a:ext cx="2487034" cy="1492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707B3-F8DA-4724-B4B2-EAFAB58C86BD}" type="datetimeFigureOut">
              <a:rPr lang="en-ID" smtClean="0"/>
              <a:t>20/08/2024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5C7-CB7A-4285-A260-89249B7FAD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776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C75C7-CB7A-4285-A260-89249B7FAD6B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6565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C75C7-CB7A-4285-A260-89249B7FAD6B}" type="slidenum">
              <a:rPr lang="en-ID" smtClean="0"/>
              <a:t>27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2377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C75C7-CB7A-4285-A260-89249B7FAD6B}" type="slidenum">
              <a:rPr lang="en-ID" smtClean="0"/>
              <a:t>28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1820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C75C7-CB7A-4285-A260-89249B7FAD6B}" type="slidenum">
              <a:rPr lang="en-ID" smtClean="0"/>
              <a:t>29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456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C75C7-CB7A-4285-A260-89249B7FAD6B}" type="slidenum">
              <a:rPr lang="en-ID" smtClean="0"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2072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C75C7-CB7A-4285-A260-89249B7FAD6B}" type="slidenum">
              <a:rPr lang="en-ID" smtClean="0"/>
              <a:t>20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4165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C75C7-CB7A-4285-A260-89249B7FAD6B}" type="slidenum">
              <a:rPr lang="en-ID" smtClean="0"/>
              <a:t>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9772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C75C7-CB7A-4285-A260-89249B7FAD6B}" type="slidenum">
              <a:rPr lang="en-ID" smtClean="0"/>
              <a:t>22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7708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C75C7-CB7A-4285-A260-89249B7FAD6B}" type="slidenum">
              <a:rPr lang="en-ID" smtClean="0"/>
              <a:t>23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1480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C75C7-CB7A-4285-A260-89249B7FAD6B}" type="slidenum">
              <a:rPr lang="en-ID" smtClean="0"/>
              <a:t>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123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C75C7-CB7A-4285-A260-89249B7FAD6B}" type="slidenum">
              <a:rPr lang="en-ID" smtClean="0"/>
              <a:t>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6150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C75C7-CB7A-4285-A260-89249B7FAD6B}" type="slidenum">
              <a:rPr lang="en-ID" smtClean="0"/>
              <a:t>26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9025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8ECBE-D6AA-85FC-ADA7-E43E1F21A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000892-0F75-D24B-B04D-13F4DACD2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A34DE-B340-51C2-357C-57A51BE70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D645-B2DE-4AAD-8090-BEBC8AA6BF22}" type="datetimeFigureOut">
              <a:rPr lang="en-ID" smtClean="0"/>
              <a:t>20/08/2024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0F629-308E-46FB-FC69-FC82CC08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795BE-D3D8-2EF0-F132-135E7D67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8062-9848-415E-B50E-DF7469FCB4F5}" type="slidenum">
              <a:rPr lang="en-ID" smtClean="0"/>
              <a:t>‹#›</a:t>
            </a:fld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E0C28-0274-5758-0E8F-4A74B4E4D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1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FE655-BFD7-33B4-67F2-9444F8A5F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D7F3D-DC6A-CD37-8D34-3B6427588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E8ECF-C27E-64C1-747A-FDB69D17D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D645-B2DE-4AAD-8090-BEBC8AA6BF22}" type="datetimeFigureOut">
              <a:rPr lang="en-ID" smtClean="0"/>
              <a:t>20/08/2024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64D91-4F4C-5EF3-1CA5-8BAF6B80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FAF4B-AA67-8CB1-A20B-0D942ADC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8062-9848-415E-B50E-DF7469FCB4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371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1C66D6-4028-5CC1-95CC-4EEBCEBB5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B3D4C-3120-BFF8-BD7E-6E1ED121C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9C95F-253B-22A3-8C2C-BD6993A9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D645-B2DE-4AAD-8090-BEBC8AA6BF22}" type="datetimeFigureOut">
              <a:rPr lang="en-ID" smtClean="0"/>
              <a:t>20/08/2024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6BA5A-A199-3B94-627D-81C2647C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79E9C-CC82-2A03-1AC3-57E69533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8062-9848-415E-B50E-DF7469FCB4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022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7EABD-AED8-2164-93F9-FBCE1BE4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2E080-B8D5-D5A8-C9C8-6060CF621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BAF66-AF33-7B09-336D-47DB3229B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D645-B2DE-4AAD-8090-BEBC8AA6BF22}" type="datetimeFigureOut">
              <a:rPr lang="en-ID" smtClean="0"/>
              <a:t>20/08/2024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E0175-A90A-A8E4-6E2F-A18723B25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C701A-85CB-3393-5328-340BB914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8062-9848-415E-B50E-DF7469FCB4F5}" type="slidenum">
              <a:rPr lang="en-ID" smtClean="0"/>
              <a:t>‹#›</a:t>
            </a:fld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EFB70D-1EB9-CE72-EE4D-F5B7A2CF9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1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8A893-9708-2495-3573-39CC3F222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FDC2C-959A-6F4E-A28F-4EE369B40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1B5A4-86AC-847F-00A0-54C3BFD41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D645-B2DE-4AAD-8090-BEBC8AA6BF22}" type="datetimeFigureOut">
              <a:rPr lang="en-ID" smtClean="0"/>
              <a:t>20/08/2024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86959-4A5F-F1A6-BB5B-1AE450AD8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6C8E2-2DC7-5D0B-7EA3-1A389C46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8062-9848-415E-B50E-DF7469FCB4F5}" type="slidenum">
              <a:rPr lang="en-ID" smtClean="0"/>
              <a:t>‹#›</a:t>
            </a:fld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3E3218-0564-DC41-634F-D367C273C6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6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5F84-7067-D739-0C54-CB8DF6443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201B8-B330-5AC9-8C8F-A3286461F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30DCF-9984-1716-99C4-ED52AA91F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F594A-8DF1-E94A-C5E6-6539263E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D645-B2DE-4AAD-8090-BEBC8AA6BF22}" type="datetimeFigureOut">
              <a:rPr lang="en-ID" smtClean="0"/>
              <a:t>20/08/2024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8538A-6ACE-57D9-4FB2-907B1CF8F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84D6B-A11F-EEE4-28FB-FAECF0553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8062-9848-415E-B50E-DF7469FCB4F5}" type="slidenum">
              <a:rPr lang="en-ID" smtClean="0"/>
              <a:t>‹#›</a:t>
            </a:fld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4F1943-9BED-500B-EC09-5C9AA1D599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7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EBB98-C515-D70D-073D-41DD5D6EC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F992D-A219-FAA6-9DA7-A3C6CA346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AC3E0-F2CC-8E8D-7F9D-680B564EE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A47B5-4B18-B2F1-8DFF-D04B6CA00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578A1-779B-83F2-6203-FF35CD328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D3979-3EE3-6F48-B3A6-F92937518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D645-B2DE-4AAD-8090-BEBC8AA6BF22}" type="datetimeFigureOut">
              <a:rPr lang="en-ID" smtClean="0"/>
              <a:t>20/08/2024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E2F8C6-A2D9-A77D-69CC-3F12E1325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1AEB13-DD24-CDDF-47AE-041012DB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8062-9848-415E-B50E-DF7469FCB4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443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7F29E-6714-03F9-4034-42CED58D0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91770-A288-D562-0251-AECCBBD9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D645-B2DE-4AAD-8090-BEBC8AA6BF22}" type="datetimeFigureOut">
              <a:rPr lang="en-ID" smtClean="0"/>
              <a:t>20/08/2024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651F7-6602-13CD-C3F3-1D986EE6F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E44CE-CCD3-6097-14BB-E7A2422A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8062-9848-415E-B50E-DF7469FCB4F5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8FDCE-B3B0-024A-E313-889D1CF38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7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5B128-2FA9-0DEA-55E3-4AE057C4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D645-B2DE-4AAD-8090-BEBC8AA6BF22}" type="datetimeFigureOut">
              <a:rPr lang="en-ID" smtClean="0"/>
              <a:t>20/08/2024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3BA346-5A8D-FF90-AE06-1DBC4F1B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551EB-801E-C650-D6DD-993D18E0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8062-9848-415E-B50E-DF7469FCB4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780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25EDD-A5BC-34BE-C56C-1844D11E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664AA-F72A-8E56-66FF-C87AE8380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B2E87-D0D7-6F42-9BDF-3C6DA5BC8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CBC74-0EEE-7833-014F-6F4528F2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D645-B2DE-4AAD-8090-BEBC8AA6BF22}" type="datetimeFigureOut">
              <a:rPr lang="en-ID" smtClean="0"/>
              <a:t>20/08/2024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1C0DC-A0E6-FB16-9241-C9BF865BC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C5A6E-B16F-1EB6-7EEF-5C8853B4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8062-9848-415E-B50E-DF7469FCB4F5}" type="slidenum">
              <a:rPr lang="en-ID" smtClean="0"/>
              <a:t>‹#›</a:t>
            </a:fld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3FCA33-38A3-9DBC-07D8-7F543AB59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0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36F1E-814A-1C74-AEA1-F53556DC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00398-6214-6A91-54E1-B41E8F583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519AC-0146-911A-FEEE-ED3998F2B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22098-2F5E-0912-5317-AA5E4655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D645-B2DE-4AAD-8090-BEBC8AA6BF22}" type="datetimeFigureOut">
              <a:rPr lang="en-ID" smtClean="0"/>
              <a:t>20/08/2024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3B656-D855-E350-45BF-7E6C98F58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DC376-D96C-3AEB-FAAE-1A005EBA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8062-9848-415E-B50E-DF7469FCB4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959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A394E9-D6F3-74B5-911A-EE5ED6294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EC87C-7264-FCF1-AEB2-6BE875916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CBC07-4B96-D7EC-96E9-298A25C48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4D645-B2DE-4AAD-8090-BEBC8AA6BF22}" type="datetimeFigureOut">
              <a:rPr lang="en-ID" smtClean="0"/>
              <a:t>20/08/2024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175AB-447B-DF6A-C014-4644D0824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2F3B5-9492-0B9E-CB0F-463EFC21C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A8062-9848-415E-B50E-DF7469FCB4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701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D40C0-B84B-2BE3-6244-B77302EFB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1704" y="1600200"/>
            <a:ext cx="9144000" cy="2387600"/>
          </a:xfrm>
        </p:spPr>
        <p:txBody>
          <a:bodyPr/>
          <a:lstStyle/>
          <a:p>
            <a:r>
              <a:rPr lang="id-ID" sz="6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PELATIHAN DASAR</a:t>
            </a:r>
            <a:br>
              <a:rPr lang="id-ID" sz="6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id-ID" sz="6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Pengantar Akuntansi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F5EFE-B3BA-EEB8-45B9-42D3949FF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800"/>
            <a:ext cx="9144000" cy="1655762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PERTEMUAN I</a:t>
            </a:r>
            <a:endParaRPr lang="en-ID" dirty="0">
              <a:latin typeface="Algerian" panose="04020705040A020607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7AE144-213C-7385-270E-F2E7DEA6BFBC}"/>
              </a:ext>
            </a:extLst>
          </p:cNvPr>
          <p:cNvSpPr txBox="1"/>
          <p:nvPr/>
        </p:nvSpPr>
        <p:spPr>
          <a:xfrm>
            <a:off x="7342632" y="6016836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>
                <a:latin typeface="Century" panose="02040604050505020304" pitchFamily="18" charset="0"/>
              </a:rPr>
              <a:t>Sabtu</a:t>
            </a:r>
            <a:r>
              <a:rPr lang="en-ID" dirty="0">
                <a:latin typeface="Century" panose="02040604050505020304" pitchFamily="18" charset="0"/>
              </a:rPr>
              <a:t>, 24 </a:t>
            </a:r>
            <a:r>
              <a:rPr lang="en-ID" dirty="0" err="1">
                <a:latin typeface="Century" panose="02040604050505020304" pitchFamily="18" charset="0"/>
              </a:rPr>
              <a:t>Agustus</a:t>
            </a:r>
            <a:r>
              <a:rPr lang="en-ID" dirty="0">
                <a:latin typeface="Century" panose="02040604050505020304" pitchFamily="18" charset="0"/>
              </a:rPr>
              <a:t> 2024</a:t>
            </a:r>
            <a:endParaRPr lang="en-US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75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CF52B3A-169E-BE99-B638-200765EA4F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375943"/>
              </p:ext>
            </p:extLst>
          </p:nvPr>
        </p:nvGraphicFramePr>
        <p:xfrm>
          <a:off x="858520" y="24322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EFE81E3-6AA7-1EAC-99F3-0641E625B2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5483437"/>
              </p:ext>
            </p:extLst>
          </p:nvPr>
        </p:nvGraphicFramePr>
        <p:xfrm>
          <a:off x="-1046480" y="990600"/>
          <a:ext cx="10403840" cy="100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839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58DF77B-6699-8E91-0DD6-479F3284C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4015268"/>
              </p:ext>
            </p:extLst>
          </p:nvPr>
        </p:nvGraphicFramePr>
        <p:xfrm>
          <a:off x="-12526" y="822960"/>
          <a:ext cx="9964246" cy="100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45AA5E5-9C9E-F5E4-8E56-71A8E3AAF0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5317018"/>
              </p:ext>
            </p:extLst>
          </p:nvPr>
        </p:nvGraphicFramePr>
        <p:xfrm>
          <a:off x="218440" y="2228427"/>
          <a:ext cx="7188200" cy="344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660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;p6">
            <a:extLst>
              <a:ext uri="{FF2B5EF4-FFF2-40B4-BE49-F238E27FC236}">
                <a16:creationId xmlns:a16="http://schemas.microsoft.com/office/drawing/2014/main" id="{301FFF23-EF6E-9A1C-CBB0-4BB18D483B4C}"/>
              </a:ext>
            </a:extLst>
          </p:cNvPr>
          <p:cNvGrpSpPr/>
          <p:nvPr/>
        </p:nvGrpSpPr>
        <p:grpSpPr>
          <a:xfrm flipH="1">
            <a:off x="1145771" y="1155021"/>
            <a:ext cx="6001788" cy="1010582"/>
            <a:chOff x="2421496" y="1173192"/>
            <a:chExt cx="5109215" cy="1010582"/>
          </a:xfrm>
        </p:grpSpPr>
        <p:sp>
          <p:nvSpPr>
            <p:cNvPr id="3" name="Google Shape;23;p6">
              <a:extLst>
                <a:ext uri="{FF2B5EF4-FFF2-40B4-BE49-F238E27FC236}">
                  <a16:creationId xmlns:a16="http://schemas.microsoft.com/office/drawing/2014/main" id="{897A9D7E-2E1D-EA73-2144-994762819FCC}"/>
                </a:ext>
              </a:extLst>
            </p:cNvPr>
            <p:cNvSpPr/>
            <p:nvPr/>
          </p:nvSpPr>
          <p:spPr>
            <a:xfrm>
              <a:off x="2994909" y="1178944"/>
              <a:ext cx="4535802" cy="1004830"/>
            </a:xfrm>
            <a:custGeom>
              <a:avLst/>
              <a:gdLst/>
              <a:ahLst/>
              <a:cxnLst/>
              <a:rect l="l" t="t" r="r" b="b"/>
              <a:pathLst>
                <a:path w="5242034" h="1004830" extrusionOk="0">
                  <a:moveTo>
                    <a:pt x="0" y="0"/>
                  </a:moveTo>
                  <a:lnTo>
                    <a:pt x="5182937" y="0"/>
                  </a:lnTo>
                  <a:cubicBezTo>
                    <a:pt x="5409140" y="789268"/>
                    <a:pt x="4922227" y="669887"/>
                    <a:pt x="4791872" y="1004830"/>
                  </a:cubicBezTo>
                  <a:lnTo>
                    <a:pt x="0" y="99907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4251"/>
                </a:gs>
                <a:gs pos="46000">
                  <a:srgbClr val="DB3D49"/>
                </a:gs>
                <a:gs pos="84000">
                  <a:srgbClr val="A7353C"/>
                </a:gs>
                <a:gs pos="100000">
                  <a:srgbClr val="A7353C"/>
                </a:gs>
              </a:gsLst>
              <a:lin ang="8100000" scaled="0"/>
            </a:gradFill>
            <a:ln>
              <a:noFill/>
            </a:ln>
            <a:effectLst>
              <a:outerShdw blurRad="114300" dist="304800" dir="10800000" sx="85000" sy="85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4;p6">
              <a:extLst>
                <a:ext uri="{FF2B5EF4-FFF2-40B4-BE49-F238E27FC236}">
                  <a16:creationId xmlns:a16="http://schemas.microsoft.com/office/drawing/2014/main" id="{AF1095E8-CF03-0FC3-A63F-46466235198D}"/>
                </a:ext>
              </a:extLst>
            </p:cNvPr>
            <p:cNvSpPr/>
            <p:nvPr/>
          </p:nvSpPr>
          <p:spPr>
            <a:xfrm rot="-5400000">
              <a:off x="2202911" y="1391778"/>
              <a:ext cx="1010581" cy="57341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FF4251"/>
                </a:gs>
                <a:gs pos="46000">
                  <a:srgbClr val="DB3D49"/>
                </a:gs>
                <a:gs pos="84000">
                  <a:srgbClr val="A7353C"/>
                </a:gs>
                <a:gs pos="100000">
                  <a:srgbClr val="A7353C"/>
                </a:gs>
              </a:gsLst>
              <a:lin ang="810000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Google Shape;25;p6">
            <a:extLst>
              <a:ext uri="{FF2B5EF4-FFF2-40B4-BE49-F238E27FC236}">
                <a16:creationId xmlns:a16="http://schemas.microsoft.com/office/drawing/2014/main" id="{C09FB2A8-0239-D9C1-9022-E651F664A2AF}"/>
              </a:ext>
            </a:extLst>
          </p:cNvPr>
          <p:cNvSpPr txBox="1"/>
          <p:nvPr/>
        </p:nvSpPr>
        <p:spPr>
          <a:xfrm>
            <a:off x="2910338" y="1522422"/>
            <a:ext cx="28975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dirty="0" err="1">
                <a:solidFill>
                  <a:schemeClr val="bg1"/>
                </a:solidFill>
                <a:latin typeface="Candara" pitchFamily="34" charset="0"/>
              </a:rPr>
              <a:t>hak</a:t>
            </a:r>
            <a:r>
              <a:rPr lang="en-US" sz="12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ndara" pitchFamily="34" charset="0"/>
              </a:rPr>
              <a:t>pemilik</a:t>
            </a:r>
            <a:r>
              <a:rPr lang="en-US" sz="12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ndara" pitchFamily="34" charset="0"/>
              </a:rPr>
              <a:t>perusahaan</a:t>
            </a:r>
            <a:r>
              <a:rPr lang="en-US" sz="12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ndara" pitchFamily="34" charset="0"/>
              </a:rPr>
              <a:t>atas</a:t>
            </a:r>
            <a:r>
              <a:rPr lang="en-US" sz="12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ndara" pitchFamily="34" charset="0"/>
              </a:rPr>
              <a:t>kekayaan</a:t>
            </a:r>
            <a:r>
              <a:rPr lang="en-US" sz="1200" dirty="0">
                <a:solidFill>
                  <a:schemeClr val="bg1"/>
                </a:solidFill>
                <a:latin typeface="Candara" pitchFamily="34" charset="0"/>
              </a:rPr>
              <a:t> (</a:t>
            </a:r>
            <a:r>
              <a:rPr lang="en-US" sz="1200" dirty="0" err="1">
                <a:solidFill>
                  <a:schemeClr val="bg1"/>
                </a:solidFill>
                <a:latin typeface="Candara" pitchFamily="34" charset="0"/>
              </a:rPr>
              <a:t>aktiva</a:t>
            </a:r>
            <a:r>
              <a:rPr lang="en-US" sz="1200" dirty="0">
                <a:solidFill>
                  <a:schemeClr val="bg1"/>
                </a:solidFill>
                <a:latin typeface="Candara" pitchFamily="34" charset="0"/>
              </a:rPr>
              <a:t>) </a:t>
            </a:r>
            <a:r>
              <a:rPr lang="en-US" sz="1200" dirty="0" err="1">
                <a:solidFill>
                  <a:schemeClr val="bg1"/>
                </a:solidFill>
                <a:latin typeface="Candara" pitchFamily="34" charset="0"/>
              </a:rPr>
              <a:t>perusahaan</a:t>
            </a:r>
            <a:r>
              <a:rPr lang="en-US" sz="1200" dirty="0">
                <a:solidFill>
                  <a:schemeClr val="bg1"/>
                </a:solidFill>
                <a:latin typeface="Candara" pitchFamily="34" charset="0"/>
              </a:rPr>
              <a:t>.</a:t>
            </a:r>
            <a:endParaRPr sz="1200" kern="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26;p6">
            <a:extLst>
              <a:ext uri="{FF2B5EF4-FFF2-40B4-BE49-F238E27FC236}">
                <a16:creationId xmlns:a16="http://schemas.microsoft.com/office/drawing/2014/main" id="{E7BD120D-FA87-28F1-9492-F80574914952}"/>
              </a:ext>
            </a:extLst>
          </p:cNvPr>
          <p:cNvSpPr/>
          <p:nvPr/>
        </p:nvSpPr>
        <p:spPr>
          <a:xfrm>
            <a:off x="2868866" y="1172498"/>
            <a:ext cx="22753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Candara" pitchFamily="34" charset="0"/>
              </a:rPr>
              <a:t>Modal</a:t>
            </a:r>
            <a:endParaRPr b="1" kern="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" name="Google Shape;27;p6">
            <a:extLst>
              <a:ext uri="{FF2B5EF4-FFF2-40B4-BE49-F238E27FC236}">
                <a16:creationId xmlns:a16="http://schemas.microsoft.com/office/drawing/2014/main" id="{E5A0EBF6-F184-909B-C51C-CD7C6BE0178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92339" y="1253095"/>
            <a:ext cx="707095" cy="621279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8" name="Google Shape;28;p6">
            <a:extLst>
              <a:ext uri="{FF2B5EF4-FFF2-40B4-BE49-F238E27FC236}">
                <a16:creationId xmlns:a16="http://schemas.microsoft.com/office/drawing/2014/main" id="{4F85F1EC-07FC-0DBB-C2B9-88D7CAB17150}"/>
              </a:ext>
            </a:extLst>
          </p:cNvPr>
          <p:cNvSpPr/>
          <p:nvPr/>
        </p:nvSpPr>
        <p:spPr>
          <a:xfrm>
            <a:off x="2012063" y="1247112"/>
            <a:ext cx="99844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400" kern="0" dirty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01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" name="Google Shape;29;p6">
            <a:extLst>
              <a:ext uri="{FF2B5EF4-FFF2-40B4-BE49-F238E27FC236}">
                <a16:creationId xmlns:a16="http://schemas.microsoft.com/office/drawing/2014/main" id="{51342D4F-6BFA-3168-95CE-B1013317EEF4}"/>
              </a:ext>
            </a:extLst>
          </p:cNvPr>
          <p:cNvGrpSpPr/>
          <p:nvPr/>
        </p:nvGrpSpPr>
        <p:grpSpPr>
          <a:xfrm flipH="1">
            <a:off x="1155344" y="2163758"/>
            <a:ext cx="6046510" cy="1003620"/>
            <a:chOff x="2130677" y="1171590"/>
            <a:chExt cx="4837862" cy="1010581"/>
          </a:xfrm>
        </p:grpSpPr>
        <p:sp>
          <p:nvSpPr>
            <p:cNvPr id="10" name="Google Shape;30;p6">
              <a:extLst>
                <a:ext uri="{FF2B5EF4-FFF2-40B4-BE49-F238E27FC236}">
                  <a16:creationId xmlns:a16="http://schemas.microsoft.com/office/drawing/2014/main" id="{DC8EE779-4D10-D205-F3CE-7FD272AFC61A}"/>
                </a:ext>
              </a:extLst>
            </p:cNvPr>
            <p:cNvSpPr/>
            <p:nvPr/>
          </p:nvSpPr>
          <p:spPr>
            <a:xfrm>
              <a:off x="2701193" y="1173368"/>
              <a:ext cx="4267346" cy="1004830"/>
            </a:xfrm>
            <a:custGeom>
              <a:avLst/>
              <a:gdLst/>
              <a:ahLst/>
              <a:cxnLst/>
              <a:rect l="l" t="t" r="r" b="b"/>
              <a:pathLst>
                <a:path w="4112420" h="1004830" extrusionOk="0">
                  <a:moveTo>
                    <a:pt x="0" y="5576"/>
                  </a:moveTo>
                  <a:lnTo>
                    <a:pt x="4112420" y="0"/>
                  </a:lnTo>
                  <a:cubicBezTo>
                    <a:pt x="4110023" y="81166"/>
                    <a:pt x="4014403" y="492408"/>
                    <a:pt x="4005711" y="1004830"/>
                  </a:cubicBezTo>
                  <a:lnTo>
                    <a:pt x="0" y="1004655"/>
                  </a:lnTo>
                  <a:lnTo>
                    <a:pt x="0" y="5576"/>
                  </a:lnTo>
                  <a:close/>
                </a:path>
              </a:pathLst>
            </a:custGeom>
            <a:gradFill>
              <a:gsLst>
                <a:gs pos="0">
                  <a:srgbClr val="F0C651"/>
                </a:gs>
                <a:gs pos="46000">
                  <a:srgbClr val="E3B446"/>
                </a:gs>
                <a:gs pos="84000">
                  <a:srgbClr val="D79B3E"/>
                </a:gs>
                <a:gs pos="100000">
                  <a:srgbClr val="D79B3E"/>
                </a:gs>
              </a:gsLst>
              <a:lin ang="8100000" scaled="0"/>
            </a:gradFill>
            <a:ln>
              <a:noFill/>
            </a:ln>
            <a:effectLst>
              <a:outerShdw blurRad="114300" dist="304800" dir="10800000" sx="85000" sy="85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1;p6">
              <a:extLst>
                <a:ext uri="{FF2B5EF4-FFF2-40B4-BE49-F238E27FC236}">
                  <a16:creationId xmlns:a16="http://schemas.microsoft.com/office/drawing/2014/main" id="{00D6B459-A7BB-D262-DFA3-42488380DD61}"/>
                </a:ext>
              </a:extLst>
            </p:cNvPr>
            <p:cNvSpPr/>
            <p:nvPr/>
          </p:nvSpPr>
          <p:spPr>
            <a:xfrm rot="-5400000">
              <a:off x="1912091" y="1390176"/>
              <a:ext cx="1010581" cy="57341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F0C651"/>
                </a:gs>
                <a:gs pos="46000">
                  <a:srgbClr val="E3B446"/>
                </a:gs>
                <a:gs pos="84000">
                  <a:srgbClr val="D79B3E"/>
                </a:gs>
                <a:gs pos="100000">
                  <a:srgbClr val="D79B3E"/>
                </a:gs>
              </a:gsLst>
              <a:lin ang="810000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32;p6">
            <a:extLst>
              <a:ext uri="{FF2B5EF4-FFF2-40B4-BE49-F238E27FC236}">
                <a16:creationId xmlns:a16="http://schemas.microsoft.com/office/drawing/2014/main" id="{D0786384-B075-04D2-9115-402931938698}"/>
              </a:ext>
            </a:extLst>
          </p:cNvPr>
          <p:cNvSpPr txBox="1"/>
          <p:nvPr/>
        </p:nvSpPr>
        <p:spPr>
          <a:xfrm>
            <a:off x="2938969" y="2403958"/>
            <a:ext cx="27675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Pengambilan</a:t>
            </a:r>
            <a:r>
              <a:rPr lang="en-US" sz="1400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kern="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dana</a:t>
            </a:r>
            <a:r>
              <a:rPr lang="en-US" sz="1400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kern="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oleh</a:t>
            </a:r>
            <a:r>
              <a:rPr lang="en-US" sz="1400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kern="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r>
              <a:rPr lang="en-US" sz="1400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kern="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untuk</a:t>
            </a:r>
            <a:r>
              <a:rPr lang="en-US" sz="1400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kern="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pemilik</a:t>
            </a:r>
            <a:endParaRPr sz="1400" kern="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33;p6">
            <a:extLst>
              <a:ext uri="{FF2B5EF4-FFF2-40B4-BE49-F238E27FC236}">
                <a16:creationId xmlns:a16="http://schemas.microsoft.com/office/drawing/2014/main" id="{5D6018C0-4D6A-B206-3BE3-47FB78862DD1}"/>
              </a:ext>
            </a:extLst>
          </p:cNvPr>
          <p:cNvSpPr/>
          <p:nvPr/>
        </p:nvSpPr>
        <p:spPr>
          <a:xfrm>
            <a:off x="2938967" y="2097868"/>
            <a:ext cx="10217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b="1" kern="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Prive</a:t>
            </a:r>
            <a:endParaRPr b="1" kern="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" name="Google Shape;34;p6">
            <a:extLst>
              <a:ext uri="{FF2B5EF4-FFF2-40B4-BE49-F238E27FC236}">
                <a16:creationId xmlns:a16="http://schemas.microsoft.com/office/drawing/2014/main" id="{185602E2-5958-EAB9-92BA-406B65526C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6500" y="2339917"/>
            <a:ext cx="707095" cy="621279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5" name="Google Shape;35;p6">
            <a:extLst>
              <a:ext uri="{FF2B5EF4-FFF2-40B4-BE49-F238E27FC236}">
                <a16:creationId xmlns:a16="http://schemas.microsoft.com/office/drawing/2014/main" id="{6203156D-5603-E92B-6E8E-8B4B43F2D39C}"/>
              </a:ext>
            </a:extLst>
          </p:cNvPr>
          <p:cNvSpPr/>
          <p:nvPr/>
        </p:nvSpPr>
        <p:spPr>
          <a:xfrm>
            <a:off x="1930956" y="2291339"/>
            <a:ext cx="998441" cy="75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400" kern="0" dirty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02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" name="Google Shape;36;p6">
            <a:extLst>
              <a:ext uri="{FF2B5EF4-FFF2-40B4-BE49-F238E27FC236}">
                <a16:creationId xmlns:a16="http://schemas.microsoft.com/office/drawing/2014/main" id="{B89FBFAA-F4B6-C381-1475-3DC0DB8A2D98}"/>
              </a:ext>
            </a:extLst>
          </p:cNvPr>
          <p:cNvGrpSpPr/>
          <p:nvPr/>
        </p:nvGrpSpPr>
        <p:grpSpPr>
          <a:xfrm flipH="1">
            <a:off x="1073291" y="3148040"/>
            <a:ext cx="6128564" cy="1052493"/>
            <a:chOff x="2102009" y="1166570"/>
            <a:chExt cx="5137776" cy="1017203"/>
          </a:xfrm>
        </p:grpSpPr>
        <p:sp>
          <p:nvSpPr>
            <p:cNvPr id="17" name="Google Shape;37;p6">
              <a:extLst>
                <a:ext uri="{FF2B5EF4-FFF2-40B4-BE49-F238E27FC236}">
                  <a16:creationId xmlns:a16="http://schemas.microsoft.com/office/drawing/2014/main" id="{BCBE6E72-8A27-9410-DB84-1C84AE9EACDB}"/>
                </a:ext>
              </a:extLst>
            </p:cNvPr>
            <p:cNvSpPr/>
            <p:nvPr/>
          </p:nvSpPr>
          <p:spPr>
            <a:xfrm>
              <a:off x="2668675" y="1166570"/>
              <a:ext cx="4571110" cy="1017203"/>
            </a:xfrm>
            <a:custGeom>
              <a:avLst/>
              <a:gdLst/>
              <a:ahLst/>
              <a:cxnLst/>
              <a:rect l="l" t="t" r="r" b="b"/>
              <a:pathLst>
                <a:path w="4961750" h="1017203" extrusionOk="0">
                  <a:moveTo>
                    <a:pt x="0" y="12373"/>
                  </a:moveTo>
                  <a:lnTo>
                    <a:pt x="4844684" y="0"/>
                  </a:lnTo>
                  <a:cubicBezTo>
                    <a:pt x="5070887" y="789268"/>
                    <a:pt x="4922227" y="682260"/>
                    <a:pt x="4791872" y="1017203"/>
                  </a:cubicBezTo>
                  <a:lnTo>
                    <a:pt x="0" y="1011452"/>
                  </a:lnTo>
                  <a:lnTo>
                    <a:pt x="0" y="12373"/>
                  </a:lnTo>
                  <a:close/>
                </a:path>
              </a:pathLst>
            </a:custGeom>
            <a:gradFill>
              <a:gsLst>
                <a:gs pos="0">
                  <a:srgbClr val="EF8943"/>
                </a:gs>
                <a:gs pos="46000">
                  <a:srgbClr val="EF8943"/>
                </a:gs>
                <a:gs pos="84000">
                  <a:srgbClr val="D37232"/>
                </a:gs>
                <a:gs pos="100000">
                  <a:srgbClr val="D37232"/>
                </a:gs>
              </a:gsLst>
              <a:lin ang="8100000" scaled="0"/>
            </a:gradFill>
            <a:ln>
              <a:noFill/>
            </a:ln>
            <a:effectLst>
              <a:outerShdw blurRad="114300" dist="304800" dir="10800000" sx="85000" sy="85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8;p6">
              <a:extLst>
                <a:ext uri="{FF2B5EF4-FFF2-40B4-BE49-F238E27FC236}">
                  <a16:creationId xmlns:a16="http://schemas.microsoft.com/office/drawing/2014/main" id="{C7EA26E5-207A-159F-FC53-EE3D3C08D8BB}"/>
                </a:ext>
              </a:extLst>
            </p:cNvPr>
            <p:cNvSpPr/>
            <p:nvPr/>
          </p:nvSpPr>
          <p:spPr>
            <a:xfrm rot="-5400000">
              <a:off x="1883423" y="1391778"/>
              <a:ext cx="1010581" cy="57341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EF8943"/>
                </a:gs>
                <a:gs pos="46000">
                  <a:srgbClr val="EF8943"/>
                </a:gs>
                <a:gs pos="84000">
                  <a:srgbClr val="D37232"/>
                </a:gs>
                <a:gs pos="100000">
                  <a:srgbClr val="D37232"/>
                </a:gs>
              </a:gsLst>
              <a:lin ang="810000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39;p6">
            <a:extLst>
              <a:ext uri="{FF2B5EF4-FFF2-40B4-BE49-F238E27FC236}">
                <a16:creationId xmlns:a16="http://schemas.microsoft.com/office/drawing/2014/main" id="{9073A932-3CC7-0391-85B5-3FBA31D7D4DF}"/>
              </a:ext>
            </a:extLst>
          </p:cNvPr>
          <p:cNvSpPr txBox="1"/>
          <p:nvPr/>
        </p:nvSpPr>
        <p:spPr>
          <a:xfrm>
            <a:off x="2976461" y="3438741"/>
            <a:ext cx="283141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dirty="0" err="1">
                <a:solidFill>
                  <a:schemeClr val="bg1"/>
                </a:solidFill>
                <a:latin typeface="Candara" pitchFamily="34" charset="0"/>
              </a:rPr>
              <a:t>Penghasilan</a:t>
            </a:r>
            <a:r>
              <a:rPr lang="en-US" sz="1200" dirty="0">
                <a:solidFill>
                  <a:schemeClr val="bg1"/>
                </a:solidFill>
                <a:latin typeface="Candara" pitchFamily="34" charset="0"/>
              </a:rPr>
              <a:t> Perusahaan yang </a:t>
            </a:r>
            <a:r>
              <a:rPr lang="en-US" sz="1200" dirty="0" err="1">
                <a:solidFill>
                  <a:schemeClr val="bg1"/>
                </a:solidFill>
                <a:latin typeface="Candara" pitchFamily="34" charset="0"/>
              </a:rPr>
              <a:t>diperoleh</a:t>
            </a:r>
            <a:r>
              <a:rPr lang="en-US" sz="12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ndara" pitchFamily="34" charset="0"/>
              </a:rPr>
              <a:t>melalui</a:t>
            </a:r>
            <a:r>
              <a:rPr lang="en-US" sz="12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ndara" pitchFamily="34" charset="0"/>
              </a:rPr>
              <a:t>penyerahan</a:t>
            </a:r>
            <a:r>
              <a:rPr lang="en-US" sz="12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ndara" pitchFamily="34" charset="0"/>
              </a:rPr>
              <a:t>barang</a:t>
            </a:r>
            <a:r>
              <a:rPr lang="en-US" sz="12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ndara" pitchFamily="34" charset="0"/>
              </a:rPr>
              <a:t>atau</a:t>
            </a:r>
            <a:r>
              <a:rPr lang="en-US" sz="12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ndara" pitchFamily="34" charset="0"/>
              </a:rPr>
              <a:t>jasa</a:t>
            </a:r>
            <a:r>
              <a:rPr lang="en-US" sz="12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ndara" pitchFamily="34" charset="0"/>
              </a:rPr>
              <a:t>bersifat</a:t>
            </a:r>
            <a:r>
              <a:rPr lang="en-US" sz="12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ndara" pitchFamily="34" charset="0"/>
              </a:rPr>
              <a:t>menambah</a:t>
            </a:r>
            <a:r>
              <a:rPr lang="en-US" sz="1200" dirty="0">
                <a:solidFill>
                  <a:schemeClr val="bg1"/>
                </a:solidFill>
                <a:latin typeface="Candara" pitchFamily="34" charset="0"/>
              </a:rPr>
              <a:t> modal</a:t>
            </a:r>
            <a:endParaRPr sz="1200" kern="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40;p6">
            <a:extLst>
              <a:ext uri="{FF2B5EF4-FFF2-40B4-BE49-F238E27FC236}">
                <a16:creationId xmlns:a16="http://schemas.microsoft.com/office/drawing/2014/main" id="{D05AC065-07C8-F373-68C8-9F3089E1301B}"/>
              </a:ext>
            </a:extLst>
          </p:cNvPr>
          <p:cNvSpPr/>
          <p:nvPr/>
        </p:nvSpPr>
        <p:spPr>
          <a:xfrm>
            <a:off x="2962075" y="3192085"/>
            <a:ext cx="29341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b="1" kern="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Penghasilan</a:t>
            </a:r>
            <a:r>
              <a:rPr lang="en-US" b="1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Perusahaan</a:t>
            </a:r>
            <a:endParaRPr b="1" kern="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" name="Google Shape;41;p6">
            <a:extLst>
              <a:ext uri="{FF2B5EF4-FFF2-40B4-BE49-F238E27FC236}">
                <a16:creationId xmlns:a16="http://schemas.microsoft.com/office/drawing/2014/main" id="{6B270292-4990-6AE8-852A-3BF736714D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4415" y="3280491"/>
            <a:ext cx="707095" cy="621279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22" name="Google Shape;42;p6">
            <a:extLst>
              <a:ext uri="{FF2B5EF4-FFF2-40B4-BE49-F238E27FC236}">
                <a16:creationId xmlns:a16="http://schemas.microsoft.com/office/drawing/2014/main" id="{E2E94C66-C12B-934E-C83D-057615BD21AB}"/>
              </a:ext>
            </a:extLst>
          </p:cNvPr>
          <p:cNvSpPr/>
          <p:nvPr/>
        </p:nvSpPr>
        <p:spPr>
          <a:xfrm>
            <a:off x="1930956" y="3229605"/>
            <a:ext cx="99844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400" kern="0" dirty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03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" name="Google Shape;43;p6">
            <a:extLst>
              <a:ext uri="{FF2B5EF4-FFF2-40B4-BE49-F238E27FC236}">
                <a16:creationId xmlns:a16="http://schemas.microsoft.com/office/drawing/2014/main" id="{0D008EC8-028C-14D7-1447-6FE1835A42AF}"/>
              </a:ext>
            </a:extLst>
          </p:cNvPr>
          <p:cNvGrpSpPr/>
          <p:nvPr/>
        </p:nvGrpSpPr>
        <p:grpSpPr>
          <a:xfrm flipH="1">
            <a:off x="1145772" y="4161269"/>
            <a:ext cx="6001786" cy="1098018"/>
            <a:chOff x="2377429" y="1173192"/>
            <a:chExt cx="5119003" cy="1014338"/>
          </a:xfrm>
        </p:grpSpPr>
        <p:sp>
          <p:nvSpPr>
            <p:cNvPr id="24" name="Google Shape;44;p6">
              <a:extLst>
                <a:ext uri="{FF2B5EF4-FFF2-40B4-BE49-F238E27FC236}">
                  <a16:creationId xmlns:a16="http://schemas.microsoft.com/office/drawing/2014/main" id="{D8F7B154-178D-D8F7-F943-ED42FD58F3BD}"/>
                </a:ext>
              </a:extLst>
            </p:cNvPr>
            <p:cNvSpPr/>
            <p:nvPr/>
          </p:nvSpPr>
          <p:spPr>
            <a:xfrm>
              <a:off x="2935703" y="1178944"/>
              <a:ext cx="4560729" cy="1008586"/>
            </a:xfrm>
            <a:custGeom>
              <a:avLst/>
              <a:gdLst/>
              <a:ahLst/>
              <a:cxnLst/>
              <a:rect l="l" t="t" r="r" b="b"/>
              <a:pathLst>
                <a:path w="4183932" h="1008586" extrusionOk="0">
                  <a:moveTo>
                    <a:pt x="0" y="0"/>
                  </a:moveTo>
                  <a:lnTo>
                    <a:pt x="4123571" y="0"/>
                  </a:lnTo>
                  <a:cubicBezTo>
                    <a:pt x="4349774" y="789268"/>
                    <a:pt x="3867244" y="651341"/>
                    <a:pt x="3868763" y="1008586"/>
                  </a:cubicBezTo>
                  <a:lnTo>
                    <a:pt x="0" y="99907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63B2C9"/>
                </a:gs>
                <a:gs pos="46000">
                  <a:srgbClr val="63AFC5"/>
                </a:gs>
                <a:gs pos="84000">
                  <a:srgbClr val="458BA0"/>
                </a:gs>
                <a:gs pos="100000">
                  <a:srgbClr val="458BA0"/>
                </a:gs>
              </a:gsLst>
              <a:lin ang="8100000" scaled="0"/>
            </a:gradFill>
            <a:ln>
              <a:noFill/>
            </a:ln>
            <a:effectLst>
              <a:outerShdw blurRad="114300" dist="304800" dir="10800000" sx="85000" sy="85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45;p6">
              <a:extLst>
                <a:ext uri="{FF2B5EF4-FFF2-40B4-BE49-F238E27FC236}">
                  <a16:creationId xmlns:a16="http://schemas.microsoft.com/office/drawing/2014/main" id="{9F6F92B1-8A56-D8AF-DD8C-8C41E0268E23}"/>
                </a:ext>
              </a:extLst>
            </p:cNvPr>
            <p:cNvSpPr/>
            <p:nvPr/>
          </p:nvSpPr>
          <p:spPr>
            <a:xfrm rot="-5400000">
              <a:off x="2158843" y="1391778"/>
              <a:ext cx="1010581" cy="57341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63B2C9"/>
                </a:gs>
                <a:gs pos="46000">
                  <a:srgbClr val="63AFC5"/>
                </a:gs>
                <a:gs pos="84000">
                  <a:srgbClr val="458BA0"/>
                </a:gs>
                <a:gs pos="100000">
                  <a:srgbClr val="458BA0"/>
                </a:gs>
              </a:gsLst>
              <a:lin ang="810000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46;p6">
            <a:extLst>
              <a:ext uri="{FF2B5EF4-FFF2-40B4-BE49-F238E27FC236}">
                <a16:creationId xmlns:a16="http://schemas.microsoft.com/office/drawing/2014/main" id="{B45F279E-767F-795A-A9DE-4A6AA250D906}"/>
              </a:ext>
            </a:extLst>
          </p:cNvPr>
          <p:cNvSpPr txBox="1"/>
          <p:nvPr/>
        </p:nvSpPr>
        <p:spPr>
          <a:xfrm>
            <a:off x="2967278" y="4439746"/>
            <a:ext cx="28746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dirty="0" err="1">
                <a:solidFill>
                  <a:schemeClr val="bg1"/>
                </a:solidFill>
                <a:latin typeface="Candara" pitchFamily="34" charset="0"/>
              </a:rPr>
              <a:t>Biaya</a:t>
            </a:r>
            <a:r>
              <a:rPr lang="en-US" sz="1400" dirty="0">
                <a:solidFill>
                  <a:schemeClr val="bg1"/>
                </a:solidFill>
                <a:latin typeface="Candara" pitchFamily="34" charset="0"/>
              </a:rPr>
              <a:t> yang </a:t>
            </a:r>
            <a:r>
              <a:rPr lang="en-US" sz="1400" dirty="0" err="1">
                <a:solidFill>
                  <a:schemeClr val="bg1"/>
                </a:solidFill>
                <a:latin typeface="Candara" pitchFamily="34" charset="0"/>
              </a:rPr>
              <a:t>terjadi</a:t>
            </a:r>
            <a:r>
              <a:rPr lang="en-US" sz="1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ndara" pitchFamily="34" charset="0"/>
              </a:rPr>
              <a:t>dalam</a:t>
            </a:r>
            <a:r>
              <a:rPr lang="en-US" sz="1400" dirty="0">
                <a:solidFill>
                  <a:schemeClr val="bg1"/>
                </a:solidFill>
                <a:latin typeface="Candara" pitchFamily="34" charset="0"/>
              </a:rPr>
              <a:t> proses </a:t>
            </a:r>
            <a:r>
              <a:rPr lang="en-US" sz="1400" dirty="0" err="1">
                <a:solidFill>
                  <a:schemeClr val="bg1"/>
                </a:solidFill>
                <a:latin typeface="Candara" pitchFamily="34" charset="0"/>
              </a:rPr>
              <a:t>mendapatkan</a:t>
            </a:r>
            <a:r>
              <a:rPr lang="en-US" sz="1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ndara" pitchFamily="34" charset="0"/>
              </a:rPr>
              <a:t>penghasilan</a:t>
            </a:r>
            <a:endParaRPr sz="1400" kern="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47;p6">
            <a:extLst>
              <a:ext uri="{FF2B5EF4-FFF2-40B4-BE49-F238E27FC236}">
                <a16:creationId xmlns:a16="http://schemas.microsoft.com/office/drawing/2014/main" id="{8EE906AE-02AB-4F1F-78EA-0E412C25B17A}"/>
              </a:ext>
            </a:extLst>
          </p:cNvPr>
          <p:cNvSpPr/>
          <p:nvPr/>
        </p:nvSpPr>
        <p:spPr>
          <a:xfrm>
            <a:off x="2942419" y="4177145"/>
            <a:ext cx="10217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b="1" kern="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Beban</a:t>
            </a:r>
            <a:endParaRPr b="1" kern="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" name="Google Shape;48;p6">
            <a:extLst>
              <a:ext uri="{FF2B5EF4-FFF2-40B4-BE49-F238E27FC236}">
                <a16:creationId xmlns:a16="http://schemas.microsoft.com/office/drawing/2014/main" id="{D61D5A69-B19A-0394-9F90-E80985EBDD4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41921" y="4353956"/>
            <a:ext cx="707095" cy="621279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29" name="Google Shape;49;p6">
            <a:extLst>
              <a:ext uri="{FF2B5EF4-FFF2-40B4-BE49-F238E27FC236}">
                <a16:creationId xmlns:a16="http://schemas.microsoft.com/office/drawing/2014/main" id="{6B447E20-A313-382C-27DB-6BCA6C1E50DC}"/>
              </a:ext>
            </a:extLst>
          </p:cNvPr>
          <p:cNvSpPr/>
          <p:nvPr/>
        </p:nvSpPr>
        <p:spPr>
          <a:xfrm>
            <a:off x="1896356" y="4296100"/>
            <a:ext cx="99844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400" kern="0" dirty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04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50;p6">
            <a:extLst>
              <a:ext uri="{FF2B5EF4-FFF2-40B4-BE49-F238E27FC236}">
                <a16:creationId xmlns:a16="http://schemas.microsoft.com/office/drawing/2014/main" id="{3E6F9CD4-F399-053A-1804-A9E1C25CBD88}"/>
              </a:ext>
            </a:extLst>
          </p:cNvPr>
          <p:cNvGrpSpPr/>
          <p:nvPr/>
        </p:nvGrpSpPr>
        <p:grpSpPr>
          <a:xfrm flipH="1">
            <a:off x="909231" y="5161109"/>
            <a:ext cx="6238327" cy="1100488"/>
            <a:chOff x="2785154" y="1173279"/>
            <a:chExt cx="5370680" cy="1010581"/>
          </a:xfrm>
        </p:grpSpPr>
        <p:sp>
          <p:nvSpPr>
            <p:cNvPr id="31" name="Google Shape;51;p6">
              <a:extLst>
                <a:ext uri="{FF2B5EF4-FFF2-40B4-BE49-F238E27FC236}">
                  <a16:creationId xmlns:a16="http://schemas.microsoft.com/office/drawing/2014/main" id="{8FA420CB-5740-2D49-9EEE-0D872EA67DFB}"/>
                </a:ext>
              </a:extLst>
            </p:cNvPr>
            <p:cNvSpPr/>
            <p:nvPr/>
          </p:nvSpPr>
          <p:spPr>
            <a:xfrm>
              <a:off x="3358566" y="1173368"/>
              <a:ext cx="4797269" cy="1004830"/>
            </a:xfrm>
            <a:custGeom>
              <a:avLst/>
              <a:gdLst/>
              <a:ahLst/>
              <a:cxnLst/>
              <a:rect l="l" t="t" r="r" b="b"/>
              <a:pathLst>
                <a:path w="5798636" h="1004830" extrusionOk="0">
                  <a:moveTo>
                    <a:pt x="0" y="5575"/>
                  </a:moveTo>
                  <a:lnTo>
                    <a:pt x="5736840" y="0"/>
                  </a:lnTo>
                  <a:cubicBezTo>
                    <a:pt x="5884238" y="649878"/>
                    <a:pt x="5739353" y="591827"/>
                    <a:pt x="5600335" y="1004830"/>
                  </a:cubicBezTo>
                  <a:lnTo>
                    <a:pt x="0" y="1004654"/>
                  </a:lnTo>
                  <a:lnTo>
                    <a:pt x="0" y="5575"/>
                  </a:lnTo>
                  <a:close/>
                </a:path>
              </a:pathLst>
            </a:custGeom>
            <a:gradFill>
              <a:gsLst>
                <a:gs pos="0">
                  <a:srgbClr val="2A6299"/>
                </a:gs>
                <a:gs pos="46000">
                  <a:srgbClr val="2A6299"/>
                </a:gs>
                <a:gs pos="84000">
                  <a:srgbClr val="1B3F5F"/>
                </a:gs>
                <a:gs pos="100000">
                  <a:srgbClr val="1B3F5F"/>
                </a:gs>
              </a:gsLst>
              <a:lin ang="8100000" scaled="0"/>
            </a:gradFill>
            <a:ln>
              <a:noFill/>
            </a:ln>
            <a:effectLst>
              <a:outerShdw blurRad="114300" dist="304800" dir="10800000" sx="85000" sy="85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52;p6">
              <a:extLst>
                <a:ext uri="{FF2B5EF4-FFF2-40B4-BE49-F238E27FC236}">
                  <a16:creationId xmlns:a16="http://schemas.microsoft.com/office/drawing/2014/main" id="{2F48A98C-7A1C-E6F2-2364-6C4ACF7D43DC}"/>
                </a:ext>
              </a:extLst>
            </p:cNvPr>
            <p:cNvSpPr/>
            <p:nvPr/>
          </p:nvSpPr>
          <p:spPr>
            <a:xfrm rot="-5400000">
              <a:off x="2566569" y="1391864"/>
              <a:ext cx="1010581" cy="57341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2A6299"/>
                </a:gs>
                <a:gs pos="46000">
                  <a:srgbClr val="2A6299"/>
                </a:gs>
                <a:gs pos="84000">
                  <a:srgbClr val="1B3F5F"/>
                </a:gs>
                <a:gs pos="100000">
                  <a:srgbClr val="1B3F5F"/>
                </a:gs>
              </a:gsLst>
              <a:lin ang="810000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53;p6">
            <a:extLst>
              <a:ext uri="{FF2B5EF4-FFF2-40B4-BE49-F238E27FC236}">
                <a16:creationId xmlns:a16="http://schemas.microsoft.com/office/drawing/2014/main" id="{ACA209C7-99D8-AB72-1E3D-0D0187C1ADAC}"/>
              </a:ext>
            </a:extLst>
          </p:cNvPr>
          <p:cNvSpPr txBox="1"/>
          <p:nvPr/>
        </p:nvSpPr>
        <p:spPr>
          <a:xfrm>
            <a:off x="2959739" y="5455187"/>
            <a:ext cx="28821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dirty="0" err="1">
                <a:solidFill>
                  <a:schemeClr val="bg1"/>
                </a:solidFill>
                <a:latin typeface="Candara" pitchFamily="34" charset="0"/>
              </a:rPr>
              <a:t>kegiatan</a:t>
            </a:r>
            <a:r>
              <a:rPr lang="en-US" sz="1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ndara" pitchFamily="34" charset="0"/>
              </a:rPr>
              <a:t>pemilik</a:t>
            </a:r>
            <a:r>
              <a:rPr lang="en-US" sz="1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ndara" pitchFamily="34" charset="0"/>
              </a:rPr>
              <a:t>perusahan</a:t>
            </a:r>
            <a:r>
              <a:rPr lang="en-US" sz="1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ndara" pitchFamily="34" charset="0"/>
              </a:rPr>
              <a:t>menyerahkan</a:t>
            </a:r>
            <a:r>
              <a:rPr lang="en-US" sz="1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ndara" pitchFamily="34" charset="0"/>
              </a:rPr>
              <a:t>kas</a:t>
            </a:r>
            <a:r>
              <a:rPr lang="en-US" sz="1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ndara" pitchFamily="34" charset="0"/>
              </a:rPr>
              <a:t>atau</a:t>
            </a:r>
            <a:r>
              <a:rPr lang="en-US" sz="1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ndara" pitchFamily="34" charset="0"/>
              </a:rPr>
              <a:t>kekayaan</a:t>
            </a:r>
            <a:r>
              <a:rPr lang="en-US" sz="1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ndara" pitchFamily="34" charset="0"/>
              </a:rPr>
              <a:t>lainnya</a:t>
            </a:r>
            <a:r>
              <a:rPr lang="en-US" sz="1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ndara" pitchFamily="34" charset="0"/>
              </a:rPr>
              <a:t>sebagai</a:t>
            </a:r>
            <a:r>
              <a:rPr lang="en-US" sz="1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ndara" pitchFamily="34" charset="0"/>
              </a:rPr>
              <a:t>setoran</a:t>
            </a:r>
            <a:r>
              <a:rPr lang="en-US" sz="1400" dirty="0">
                <a:solidFill>
                  <a:schemeClr val="bg1"/>
                </a:solidFill>
                <a:latin typeface="Candara" pitchFamily="34" charset="0"/>
              </a:rPr>
              <a:t> modal</a:t>
            </a:r>
            <a:endParaRPr lang="en-US" sz="1400" kern="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54;p6">
            <a:extLst>
              <a:ext uri="{FF2B5EF4-FFF2-40B4-BE49-F238E27FC236}">
                <a16:creationId xmlns:a16="http://schemas.microsoft.com/office/drawing/2014/main" id="{E31490D7-3B75-183E-BF87-5D91C9AD460E}"/>
              </a:ext>
            </a:extLst>
          </p:cNvPr>
          <p:cNvSpPr/>
          <p:nvPr/>
        </p:nvSpPr>
        <p:spPr>
          <a:xfrm>
            <a:off x="2959740" y="5152556"/>
            <a:ext cx="21525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b="1" kern="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Setoran</a:t>
            </a:r>
            <a:r>
              <a:rPr lang="en-US" b="1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Modal</a:t>
            </a:r>
            <a:endParaRPr b="1" kern="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" name="Google Shape;55;p6">
            <a:extLst>
              <a:ext uri="{FF2B5EF4-FFF2-40B4-BE49-F238E27FC236}">
                <a16:creationId xmlns:a16="http://schemas.microsoft.com/office/drawing/2014/main" id="{5878EF3F-F47B-F0F0-326C-B217BC8E322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66877" y="5443153"/>
            <a:ext cx="707095" cy="621279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36" name="Google Shape;56;p6">
            <a:extLst>
              <a:ext uri="{FF2B5EF4-FFF2-40B4-BE49-F238E27FC236}">
                <a16:creationId xmlns:a16="http://schemas.microsoft.com/office/drawing/2014/main" id="{8289FF5A-0861-0CF2-768B-9A9E4DD9CF78}"/>
              </a:ext>
            </a:extLst>
          </p:cNvPr>
          <p:cNvSpPr/>
          <p:nvPr/>
        </p:nvSpPr>
        <p:spPr>
          <a:xfrm>
            <a:off x="1906582" y="5369073"/>
            <a:ext cx="99844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400" kern="0" dirty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05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57;p6">
            <a:extLst>
              <a:ext uri="{FF2B5EF4-FFF2-40B4-BE49-F238E27FC236}">
                <a16:creationId xmlns:a16="http://schemas.microsoft.com/office/drawing/2014/main" id="{01DD232D-F60A-822C-2E9B-B993F8D81EE3}"/>
              </a:ext>
            </a:extLst>
          </p:cNvPr>
          <p:cNvSpPr/>
          <p:nvPr/>
        </p:nvSpPr>
        <p:spPr>
          <a:xfrm>
            <a:off x="825504" y="122436"/>
            <a:ext cx="4598504" cy="89663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981">
                <a:srgbClr val="FAFAFA">
                  <a:alpha val="64705"/>
                </a:srgbClr>
              </a:gs>
              <a:gs pos="52999">
                <a:srgbClr val="F2F2F2"/>
              </a:gs>
              <a:gs pos="77978">
                <a:srgbClr val="F2F2F2">
                  <a:alpha val="65882"/>
                </a:srgbClr>
              </a:gs>
              <a:gs pos="99000">
                <a:srgbClr val="F2F2F2">
                  <a:alpha val="0"/>
                </a:srgbClr>
              </a:gs>
              <a:gs pos="100000">
                <a:srgbClr val="F2F2F2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165100" dir="2880000" sx="94000" sy="94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2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58;p6">
            <a:extLst>
              <a:ext uri="{FF2B5EF4-FFF2-40B4-BE49-F238E27FC236}">
                <a16:creationId xmlns:a16="http://schemas.microsoft.com/office/drawing/2014/main" id="{8500492A-1964-2491-AE23-CCF7A07FE257}"/>
              </a:ext>
            </a:extLst>
          </p:cNvPr>
          <p:cNvSpPr/>
          <p:nvPr/>
        </p:nvSpPr>
        <p:spPr>
          <a:xfrm>
            <a:off x="1600088" y="429689"/>
            <a:ext cx="33581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1B3F5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MODAL</a:t>
            </a:r>
            <a:endParaRPr sz="2800" kern="0" dirty="0">
              <a:solidFill>
                <a:srgbClr val="1B3F5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9" name="Google Shape;59;p6">
            <a:extLst>
              <a:ext uri="{FF2B5EF4-FFF2-40B4-BE49-F238E27FC236}">
                <a16:creationId xmlns:a16="http://schemas.microsoft.com/office/drawing/2014/main" id="{4CF4335F-4BFC-0DEF-620B-B1D40352C760}"/>
              </a:ext>
            </a:extLst>
          </p:cNvPr>
          <p:cNvGrpSpPr/>
          <p:nvPr/>
        </p:nvGrpSpPr>
        <p:grpSpPr>
          <a:xfrm>
            <a:off x="417889" y="1159164"/>
            <a:ext cx="2189527" cy="993453"/>
            <a:chOff x="3141588" y="1090112"/>
            <a:chExt cx="2189527" cy="993453"/>
          </a:xfrm>
        </p:grpSpPr>
        <p:pic>
          <p:nvPicPr>
            <p:cNvPr id="40" name="Google Shape;60;p6">
              <a:extLst>
                <a:ext uri="{FF2B5EF4-FFF2-40B4-BE49-F238E27FC236}">
                  <a16:creationId xmlns:a16="http://schemas.microsoft.com/office/drawing/2014/main" id="{7EB2B506-ABBD-8EE4-6583-FF716D36578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41588" y="1090112"/>
              <a:ext cx="2189527" cy="993453"/>
            </a:xfrm>
            <a:prstGeom prst="rect">
              <a:avLst/>
            </a:prstGeom>
            <a:noFill/>
            <a:ln>
              <a:noFill/>
            </a:ln>
            <a:effectLst>
              <a:outerShdw blurRad="165100" dist="177800" dir="162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1" name="Google Shape;61;p6">
              <a:extLst>
                <a:ext uri="{FF2B5EF4-FFF2-40B4-BE49-F238E27FC236}">
                  <a16:creationId xmlns:a16="http://schemas.microsoft.com/office/drawing/2014/main" id="{62B9988A-E09B-DC53-2F09-4E5D68DF70C4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572393" y="1693522"/>
              <a:ext cx="836599" cy="3866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" name="Google Shape;62;p6">
            <a:extLst>
              <a:ext uri="{FF2B5EF4-FFF2-40B4-BE49-F238E27FC236}">
                <a16:creationId xmlns:a16="http://schemas.microsoft.com/office/drawing/2014/main" id="{414876B9-6481-2F2D-9E9C-7FCEB922A5B3}"/>
              </a:ext>
            </a:extLst>
          </p:cNvPr>
          <p:cNvGrpSpPr/>
          <p:nvPr/>
        </p:nvGrpSpPr>
        <p:grpSpPr>
          <a:xfrm>
            <a:off x="417889" y="2148475"/>
            <a:ext cx="2189527" cy="1001970"/>
            <a:chOff x="3141588" y="2079423"/>
            <a:chExt cx="2189527" cy="1001970"/>
          </a:xfrm>
        </p:grpSpPr>
        <p:pic>
          <p:nvPicPr>
            <p:cNvPr id="43" name="Google Shape;63;p6">
              <a:extLst>
                <a:ext uri="{FF2B5EF4-FFF2-40B4-BE49-F238E27FC236}">
                  <a16:creationId xmlns:a16="http://schemas.microsoft.com/office/drawing/2014/main" id="{32D1F24D-B38B-59B3-0FB4-6194E7A334AA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141588" y="2082356"/>
              <a:ext cx="2189527" cy="999037"/>
            </a:xfrm>
            <a:prstGeom prst="rect">
              <a:avLst/>
            </a:prstGeom>
            <a:noFill/>
            <a:ln>
              <a:noFill/>
            </a:ln>
            <a:effectLst>
              <a:outerShdw blurRad="165100" dist="177800" dir="162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4" name="Google Shape;64;p6">
              <a:extLst>
                <a:ext uri="{FF2B5EF4-FFF2-40B4-BE49-F238E27FC236}">
                  <a16:creationId xmlns:a16="http://schemas.microsoft.com/office/drawing/2014/main" id="{E375D547-E49A-C47C-DF22-D643A1DC041D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572393" y="2079423"/>
              <a:ext cx="836599" cy="9938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" name="Google Shape;65;p6">
            <a:extLst>
              <a:ext uri="{FF2B5EF4-FFF2-40B4-BE49-F238E27FC236}">
                <a16:creationId xmlns:a16="http://schemas.microsoft.com/office/drawing/2014/main" id="{55A8D20E-7B83-146D-5ADF-0FE51AB374B7}"/>
              </a:ext>
            </a:extLst>
          </p:cNvPr>
          <p:cNvGrpSpPr/>
          <p:nvPr/>
        </p:nvGrpSpPr>
        <p:grpSpPr>
          <a:xfrm>
            <a:off x="417889" y="3134261"/>
            <a:ext cx="2189527" cy="1031597"/>
            <a:chOff x="3141588" y="3073301"/>
            <a:chExt cx="2189527" cy="1031597"/>
          </a:xfrm>
        </p:grpSpPr>
        <p:pic>
          <p:nvPicPr>
            <p:cNvPr id="46" name="Google Shape;66;p6">
              <a:extLst>
                <a:ext uri="{FF2B5EF4-FFF2-40B4-BE49-F238E27FC236}">
                  <a16:creationId xmlns:a16="http://schemas.microsoft.com/office/drawing/2014/main" id="{7F099549-5AB2-2AE5-4D69-B400437B31CB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141588" y="3085306"/>
              <a:ext cx="2189527" cy="1019592"/>
            </a:xfrm>
            <a:prstGeom prst="rect">
              <a:avLst/>
            </a:prstGeom>
            <a:noFill/>
            <a:ln>
              <a:noFill/>
            </a:ln>
            <a:effectLst>
              <a:outerShdw blurRad="165100" dist="177800" dir="162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7" name="Google Shape;67;p6">
              <a:extLst>
                <a:ext uri="{FF2B5EF4-FFF2-40B4-BE49-F238E27FC236}">
                  <a16:creationId xmlns:a16="http://schemas.microsoft.com/office/drawing/2014/main" id="{1F6B99F2-9424-7CC2-3749-0D707D959964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572393" y="3073301"/>
              <a:ext cx="836599" cy="21687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8" name="Google Shape;68;p6">
            <a:extLst>
              <a:ext uri="{FF2B5EF4-FFF2-40B4-BE49-F238E27FC236}">
                <a16:creationId xmlns:a16="http://schemas.microsoft.com/office/drawing/2014/main" id="{0D6ED236-49E1-FEFA-CF56-13F040FE294F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7889" y="4162726"/>
            <a:ext cx="2189527" cy="1003741"/>
          </a:xfrm>
          <a:prstGeom prst="rect">
            <a:avLst/>
          </a:prstGeom>
          <a:noFill/>
          <a:ln>
            <a:noFill/>
          </a:ln>
          <a:effectLst>
            <a:outerShdw blurRad="165100" dist="177800" dir="162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9" name="Google Shape;69;p6">
            <a:extLst>
              <a:ext uri="{FF2B5EF4-FFF2-40B4-BE49-F238E27FC236}">
                <a16:creationId xmlns:a16="http://schemas.microsoft.com/office/drawing/2014/main" id="{91BED3E2-6759-854E-3E21-77CF5ED6B908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7889" y="5163506"/>
            <a:ext cx="2189527" cy="1002522"/>
          </a:xfrm>
          <a:prstGeom prst="rect">
            <a:avLst/>
          </a:prstGeom>
          <a:noFill/>
          <a:ln>
            <a:noFill/>
          </a:ln>
          <a:effectLst>
            <a:outerShdw blurRad="165100" dist="177800" dir="162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9076946-6593-607E-9134-647346A334C0}"/>
              </a:ext>
            </a:extLst>
          </p:cNvPr>
          <p:cNvSpPr txBox="1"/>
          <p:nvPr/>
        </p:nvSpPr>
        <p:spPr>
          <a:xfrm>
            <a:off x="7452328" y="2478026"/>
            <a:ext cx="367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>
                <a:latin typeface="Bell MT" panose="02020503060305020303" pitchFamily="18" charset="0"/>
              </a:rPr>
              <a:t> </a:t>
            </a:r>
            <a:r>
              <a:rPr lang="en-ID" sz="2400" dirty="0" err="1">
                <a:latin typeface="Bell MT" panose="02020503060305020303" pitchFamily="18" charset="0"/>
              </a:rPr>
              <a:t>Sifatnya</a:t>
            </a:r>
            <a:r>
              <a:rPr lang="en-ID" sz="2400" dirty="0">
                <a:latin typeface="Bell MT" panose="02020503060305020303" pitchFamily="18" charset="0"/>
              </a:rPr>
              <a:t> (-) </a:t>
            </a:r>
            <a:r>
              <a:rPr lang="en-ID" sz="2400" dirty="0" err="1">
                <a:latin typeface="Bell MT" panose="02020503060305020303" pitchFamily="18" charset="0"/>
              </a:rPr>
              <a:t>Saldo</a:t>
            </a:r>
            <a:r>
              <a:rPr lang="en-ID" sz="2400" dirty="0">
                <a:latin typeface="Bell MT" panose="02020503060305020303" pitchFamily="18" charset="0"/>
              </a:rPr>
              <a:t> Modal</a:t>
            </a:r>
            <a:endParaRPr lang="en-US" sz="2400" dirty="0">
              <a:latin typeface="Bell MT" panose="02020503060305020303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1B2FA3D-98C3-7340-2D4B-E893EF1F364D}"/>
              </a:ext>
            </a:extLst>
          </p:cNvPr>
          <p:cNvSpPr txBox="1"/>
          <p:nvPr/>
        </p:nvSpPr>
        <p:spPr>
          <a:xfrm>
            <a:off x="7487445" y="3438741"/>
            <a:ext cx="367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>
                <a:latin typeface="Bell MT" panose="02020503060305020303" pitchFamily="18" charset="0"/>
              </a:rPr>
              <a:t> </a:t>
            </a:r>
            <a:r>
              <a:rPr lang="en-ID" sz="2400" dirty="0" err="1">
                <a:latin typeface="Bell MT" panose="02020503060305020303" pitchFamily="18" charset="0"/>
              </a:rPr>
              <a:t>Sifatnya</a:t>
            </a:r>
            <a:r>
              <a:rPr lang="en-ID" sz="2400" dirty="0">
                <a:latin typeface="Bell MT" panose="02020503060305020303" pitchFamily="18" charset="0"/>
              </a:rPr>
              <a:t> (+) </a:t>
            </a:r>
            <a:r>
              <a:rPr lang="en-ID" sz="2400" dirty="0" err="1">
                <a:latin typeface="Bell MT" panose="02020503060305020303" pitchFamily="18" charset="0"/>
              </a:rPr>
              <a:t>Saldo</a:t>
            </a:r>
            <a:r>
              <a:rPr lang="en-ID" sz="2400" dirty="0">
                <a:latin typeface="Bell MT" panose="02020503060305020303" pitchFamily="18" charset="0"/>
              </a:rPr>
              <a:t> Modal</a:t>
            </a:r>
            <a:endParaRPr lang="en-US" sz="2400" dirty="0">
              <a:latin typeface="Bell MT" panose="02020503060305020303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DF484FC-84AD-F0BE-E38D-D9556B47744C}"/>
              </a:ext>
            </a:extLst>
          </p:cNvPr>
          <p:cNvSpPr txBox="1"/>
          <p:nvPr/>
        </p:nvSpPr>
        <p:spPr>
          <a:xfrm>
            <a:off x="7487445" y="4509335"/>
            <a:ext cx="367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>
                <a:latin typeface="Bell MT" panose="02020503060305020303" pitchFamily="18" charset="0"/>
              </a:rPr>
              <a:t> </a:t>
            </a:r>
            <a:r>
              <a:rPr lang="en-ID" sz="2400" dirty="0" err="1">
                <a:latin typeface="Bell MT" panose="02020503060305020303" pitchFamily="18" charset="0"/>
              </a:rPr>
              <a:t>Sifatnya</a:t>
            </a:r>
            <a:r>
              <a:rPr lang="en-ID" sz="2400" dirty="0">
                <a:latin typeface="Bell MT" panose="02020503060305020303" pitchFamily="18" charset="0"/>
              </a:rPr>
              <a:t> (-) </a:t>
            </a:r>
            <a:r>
              <a:rPr lang="en-ID" sz="2400" dirty="0" err="1">
                <a:latin typeface="Bell MT" panose="02020503060305020303" pitchFamily="18" charset="0"/>
              </a:rPr>
              <a:t>Saldo</a:t>
            </a:r>
            <a:r>
              <a:rPr lang="en-ID" sz="2400" dirty="0">
                <a:latin typeface="Bell MT" panose="02020503060305020303" pitchFamily="18" charset="0"/>
              </a:rPr>
              <a:t> Modal</a:t>
            </a:r>
            <a:endParaRPr lang="en-US" sz="2400" dirty="0">
              <a:latin typeface="Bell MT" panose="02020503060305020303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BC1A9E-F31C-FB11-9F71-2B3087EF5434}"/>
              </a:ext>
            </a:extLst>
          </p:cNvPr>
          <p:cNvSpPr txBox="1"/>
          <p:nvPr/>
        </p:nvSpPr>
        <p:spPr>
          <a:xfrm>
            <a:off x="7487445" y="5433934"/>
            <a:ext cx="367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>
                <a:latin typeface="Bell MT" panose="02020503060305020303" pitchFamily="18" charset="0"/>
              </a:rPr>
              <a:t> </a:t>
            </a:r>
            <a:r>
              <a:rPr lang="en-ID" sz="2400" dirty="0" err="1">
                <a:latin typeface="Bell MT" panose="02020503060305020303" pitchFamily="18" charset="0"/>
              </a:rPr>
              <a:t>Sifatnya</a:t>
            </a:r>
            <a:r>
              <a:rPr lang="en-ID" sz="2400" dirty="0">
                <a:latin typeface="Bell MT" panose="02020503060305020303" pitchFamily="18" charset="0"/>
              </a:rPr>
              <a:t> (+) </a:t>
            </a:r>
            <a:r>
              <a:rPr lang="en-ID" sz="2400" dirty="0" err="1">
                <a:latin typeface="Bell MT" panose="02020503060305020303" pitchFamily="18" charset="0"/>
              </a:rPr>
              <a:t>Saldo</a:t>
            </a:r>
            <a:r>
              <a:rPr lang="en-ID" sz="2400" dirty="0">
                <a:latin typeface="Bell MT" panose="02020503060305020303" pitchFamily="18" charset="0"/>
              </a:rPr>
              <a:t> Modal</a:t>
            </a:r>
            <a:endParaRPr lang="en-US" sz="2400" dirty="0">
              <a:latin typeface="Bell MT" panose="02020503060305020303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6BF69FA-A489-E0E6-C0E0-C17849C373CB}"/>
              </a:ext>
            </a:extLst>
          </p:cNvPr>
          <p:cNvSpPr/>
          <p:nvPr/>
        </p:nvSpPr>
        <p:spPr>
          <a:xfrm>
            <a:off x="0" y="6537960"/>
            <a:ext cx="12192000" cy="3200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5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5C16BD-E99F-700A-AEE7-0346BA3A5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52" y="3925747"/>
            <a:ext cx="2572735" cy="1780186"/>
          </a:xfrm>
          <a:prstGeom prst="rect">
            <a:avLst/>
          </a:prstGeom>
        </p:spPr>
      </p:pic>
      <p:sp>
        <p:nvSpPr>
          <p:cNvPr id="3" name="Oval Callout 4">
            <a:extLst>
              <a:ext uri="{FF2B5EF4-FFF2-40B4-BE49-F238E27FC236}">
                <a16:creationId xmlns:a16="http://schemas.microsoft.com/office/drawing/2014/main" id="{5B33F0F9-4F04-80E7-0E8F-22A9FAF4EF43}"/>
              </a:ext>
            </a:extLst>
          </p:cNvPr>
          <p:cNvSpPr/>
          <p:nvPr/>
        </p:nvSpPr>
        <p:spPr>
          <a:xfrm>
            <a:off x="243839" y="1304467"/>
            <a:ext cx="6096000" cy="2962733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3600" b="1" dirty="0">
                <a:latin typeface="Bradley Hand ITC" panose="03070402050302030203" pitchFamily="66" charset="0"/>
              </a:rPr>
              <a:t>NAH, It is TIME FOR JOURNAL</a:t>
            </a:r>
            <a:endParaRPr lang="en-US" sz="3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81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13EA50-00F7-B2F0-255E-C477BB77C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52" t="4899" r="59265" b="7527"/>
          <a:stretch/>
        </p:blipFill>
        <p:spPr>
          <a:xfrm>
            <a:off x="5138057" y="1538516"/>
            <a:ext cx="3599543" cy="41510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C3FC4D-9414-20D1-6097-1F3DE2427F67}"/>
              </a:ext>
            </a:extLst>
          </p:cNvPr>
          <p:cNvSpPr txBox="1"/>
          <p:nvPr/>
        </p:nvSpPr>
        <p:spPr>
          <a:xfrm>
            <a:off x="570411" y="594360"/>
            <a:ext cx="4124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dirty="0"/>
              <a:t>Apakah ini ya? </a:t>
            </a:r>
            <a:r>
              <a:rPr lang="id-ID" sz="4000" dirty="0">
                <a:sym typeface="Wingdings" panose="05000000000000000000" pitchFamily="2" charset="2"/>
              </a:rPr>
              <a:t>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2560838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7E5DAC-DB95-4C26-6C88-C5B20F564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039" y="453246"/>
            <a:ext cx="1757608" cy="20286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DAA0C9-A7FD-CC3B-9147-B0769774B8A8}"/>
              </a:ext>
            </a:extLst>
          </p:cNvPr>
          <p:cNvSpPr/>
          <p:nvPr/>
        </p:nvSpPr>
        <p:spPr>
          <a:xfrm>
            <a:off x="5457371" y="3251200"/>
            <a:ext cx="241472" cy="435429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7AC5D8-8221-E206-0E98-BD9E908977B2}"/>
              </a:ext>
            </a:extLst>
          </p:cNvPr>
          <p:cNvSpPr/>
          <p:nvPr/>
        </p:nvSpPr>
        <p:spPr>
          <a:xfrm>
            <a:off x="2380343" y="3033486"/>
            <a:ext cx="6342743" cy="217714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BC3D3-455B-A012-9FD4-2739641BA389}"/>
              </a:ext>
            </a:extLst>
          </p:cNvPr>
          <p:cNvSpPr txBox="1"/>
          <p:nvPr/>
        </p:nvSpPr>
        <p:spPr>
          <a:xfrm>
            <a:off x="8028665" y="266415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Kredit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243809-F8E2-149A-646A-03E3939EEBCA}"/>
              </a:ext>
            </a:extLst>
          </p:cNvPr>
          <p:cNvSpPr txBox="1"/>
          <p:nvPr/>
        </p:nvSpPr>
        <p:spPr>
          <a:xfrm>
            <a:off x="2394857" y="262708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Debit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B8BD2A-75B8-3974-F6A0-D90B7B332FB7}"/>
              </a:ext>
            </a:extLst>
          </p:cNvPr>
          <p:cNvSpPr/>
          <p:nvPr/>
        </p:nvSpPr>
        <p:spPr>
          <a:xfrm>
            <a:off x="5457371" y="3686628"/>
            <a:ext cx="241472" cy="2520000"/>
          </a:xfrm>
          <a:prstGeom prst="rect">
            <a:avLst/>
          </a:prstGeom>
          <a:noFill/>
          <a:ln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47EAC-F146-1891-CDF7-62F1C2128CA9}"/>
              </a:ext>
            </a:extLst>
          </p:cNvPr>
          <p:cNvSpPr txBox="1"/>
          <p:nvPr/>
        </p:nvSpPr>
        <p:spPr>
          <a:xfrm>
            <a:off x="2380343" y="3468914"/>
            <a:ext cx="2960914" cy="646331"/>
          </a:xfrm>
          <a:prstGeom prst="rect">
            <a:avLst/>
          </a:prstGeom>
          <a:noFill/>
          <a:ln>
            <a:solidFill>
              <a:srgbClr val="FF33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d-ID" dirty="0"/>
              <a:t>Aset (termasuk tagihan </a:t>
            </a:r>
            <a:r>
              <a:rPr lang="id-ID" b="1" u="sng" dirty="0"/>
              <a:t>ke</a:t>
            </a:r>
            <a:r>
              <a:rPr lang="id-ID" dirty="0"/>
              <a:t> pihak lain)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E5980E-8DF2-0C0C-8042-492598E31ABF}"/>
              </a:ext>
            </a:extLst>
          </p:cNvPr>
          <p:cNvSpPr txBox="1"/>
          <p:nvPr/>
        </p:nvSpPr>
        <p:spPr>
          <a:xfrm>
            <a:off x="5814957" y="3468914"/>
            <a:ext cx="2908129" cy="646331"/>
          </a:xfrm>
          <a:prstGeom prst="rect">
            <a:avLst/>
          </a:prstGeom>
          <a:noFill/>
          <a:ln>
            <a:solidFill>
              <a:srgbClr val="FF33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d-ID" dirty="0"/>
              <a:t>Utang (termasuk tagihan </a:t>
            </a:r>
            <a:r>
              <a:rPr lang="id-ID" b="1" u="sng" dirty="0"/>
              <a:t>dari</a:t>
            </a:r>
            <a:r>
              <a:rPr lang="id-ID" dirty="0"/>
              <a:t> pihak lain)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69FCA1-EA04-9B8A-DC3F-4C0595098451}"/>
              </a:ext>
            </a:extLst>
          </p:cNvPr>
          <p:cNvSpPr txBox="1"/>
          <p:nvPr/>
        </p:nvSpPr>
        <p:spPr>
          <a:xfrm>
            <a:off x="2373624" y="4234151"/>
            <a:ext cx="1492716" cy="369332"/>
          </a:xfrm>
          <a:prstGeom prst="rect">
            <a:avLst/>
          </a:prstGeom>
          <a:noFill/>
          <a:ln>
            <a:solidFill>
              <a:srgbClr val="FF33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d-ID" dirty="0"/>
              <a:t>Biaya/Beban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5E32EE-6BA5-CC89-192E-C600C38B9047}"/>
              </a:ext>
            </a:extLst>
          </p:cNvPr>
          <p:cNvSpPr txBox="1"/>
          <p:nvPr/>
        </p:nvSpPr>
        <p:spPr>
          <a:xfrm>
            <a:off x="7295936" y="4240625"/>
            <a:ext cx="1428596" cy="369332"/>
          </a:xfrm>
          <a:prstGeom prst="rect">
            <a:avLst/>
          </a:prstGeom>
          <a:noFill/>
          <a:ln>
            <a:solidFill>
              <a:srgbClr val="FF33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d-ID" dirty="0"/>
              <a:t>Pendapatan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9F7AA5-AA13-4FB1-6D5C-0850A14E7196}"/>
              </a:ext>
            </a:extLst>
          </p:cNvPr>
          <p:cNvSpPr txBox="1"/>
          <p:nvPr/>
        </p:nvSpPr>
        <p:spPr>
          <a:xfrm>
            <a:off x="2373624" y="4742151"/>
            <a:ext cx="3070071" cy="369332"/>
          </a:xfrm>
          <a:prstGeom prst="rect">
            <a:avLst/>
          </a:prstGeom>
          <a:noFill/>
          <a:ln>
            <a:solidFill>
              <a:srgbClr val="FF33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d-ID" dirty="0"/>
              <a:t>Pengurangan (cicilan) utang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908B8C-32E7-78E3-492D-FF67D0F5AA45}"/>
              </a:ext>
            </a:extLst>
          </p:cNvPr>
          <p:cNvSpPr txBox="1"/>
          <p:nvPr/>
        </p:nvSpPr>
        <p:spPr>
          <a:xfrm>
            <a:off x="6684056" y="4770308"/>
            <a:ext cx="2069797" cy="369332"/>
          </a:xfrm>
          <a:prstGeom prst="rect">
            <a:avLst/>
          </a:prstGeom>
          <a:noFill/>
          <a:ln>
            <a:solidFill>
              <a:srgbClr val="FF33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d-ID" dirty="0"/>
              <a:t>Pengurangan aset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53D99A-3B05-280D-DAA8-B0585F589479}"/>
              </a:ext>
            </a:extLst>
          </p:cNvPr>
          <p:cNvSpPr txBox="1"/>
          <p:nvPr/>
        </p:nvSpPr>
        <p:spPr>
          <a:xfrm>
            <a:off x="2373624" y="5264666"/>
            <a:ext cx="2967633" cy="646331"/>
          </a:xfrm>
          <a:prstGeom prst="rect">
            <a:avLst/>
          </a:prstGeom>
          <a:noFill/>
          <a:ln>
            <a:solidFill>
              <a:srgbClr val="FF33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d-ID" dirty="0"/>
              <a:t>Penerimaan uang </a:t>
            </a:r>
            <a:r>
              <a:rPr lang="id-ID" b="1" u="sng" dirty="0"/>
              <a:t>tunai</a:t>
            </a:r>
            <a:r>
              <a:rPr lang="id-ID" dirty="0"/>
              <a:t> (uang masuk)</a:t>
            </a:r>
            <a:endParaRPr lang="id-ID" b="1" u="sn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2A09CC-12FF-4187-A9FA-B89A827A0C2D}"/>
              </a:ext>
            </a:extLst>
          </p:cNvPr>
          <p:cNvSpPr txBox="1"/>
          <p:nvPr/>
        </p:nvSpPr>
        <p:spPr>
          <a:xfrm>
            <a:off x="5814957" y="5288803"/>
            <a:ext cx="2904665" cy="646331"/>
          </a:xfrm>
          <a:prstGeom prst="rect">
            <a:avLst/>
          </a:prstGeom>
          <a:noFill/>
          <a:ln>
            <a:solidFill>
              <a:srgbClr val="FF33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d-ID" dirty="0"/>
              <a:t>Pengeluaran uang </a:t>
            </a:r>
            <a:r>
              <a:rPr lang="id-ID" b="1" u="sng" dirty="0"/>
              <a:t>tunai</a:t>
            </a:r>
            <a:r>
              <a:rPr lang="id-ID" dirty="0"/>
              <a:t> (uang keluar)</a:t>
            </a:r>
            <a:endParaRPr lang="id-ID" b="1" u="sng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2FC623-E4B1-1F7E-C783-0143F8246E07}"/>
              </a:ext>
            </a:extLst>
          </p:cNvPr>
          <p:cNvSpPr/>
          <p:nvPr/>
        </p:nvSpPr>
        <p:spPr>
          <a:xfrm>
            <a:off x="0" y="6598920"/>
            <a:ext cx="12192000" cy="259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23127F-934A-1F83-F031-82F0454C12AD}"/>
              </a:ext>
            </a:extLst>
          </p:cNvPr>
          <p:cNvSpPr/>
          <p:nvPr/>
        </p:nvSpPr>
        <p:spPr>
          <a:xfrm>
            <a:off x="0" y="6537960"/>
            <a:ext cx="12192000" cy="3200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4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ED5A-80A6-4D9B-3EE1-4D79DBDCEC5C}"/>
              </a:ext>
            </a:extLst>
          </p:cNvPr>
          <p:cNvSpPr txBox="1">
            <a:spLocks/>
          </p:cNvSpPr>
          <p:nvPr/>
        </p:nvSpPr>
        <p:spPr>
          <a:xfrm>
            <a:off x="109182" y="746091"/>
            <a:ext cx="5407025" cy="552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Persamaan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akuntansi</a:t>
            </a:r>
            <a:endParaRPr lang="en-US" dirty="0">
              <a:latin typeface="Bodoni MT" panose="02070603080606020203" pitchFamily="18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64575-EA71-9566-9756-15283B909FF3}"/>
              </a:ext>
            </a:extLst>
          </p:cNvPr>
          <p:cNvSpPr txBox="1">
            <a:spLocks/>
          </p:cNvSpPr>
          <p:nvPr/>
        </p:nvSpPr>
        <p:spPr>
          <a:xfrm>
            <a:off x="109182" y="1298542"/>
            <a:ext cx="7604125" cy="835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gambaran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keseimbangan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antara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kekayaan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dengan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sumber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pembelanjaan</a:t>
            </a:r>
            <a:endParaRPr lang="en-US" sz="2400" dirty="0">
              <a:latin typeface="Bodoni MT" panose="02070603080606020203" pitchFamily="18" charset="0"/>
              <a:cs typeface="Segoe UI" panose="020B0502040204020203" pitchFamily="34" charset="0"/>
            </a:endParaRPr>
          </a:p>
        </p:txBody>
      </p:sp>
      <p:pic>
        <p:nvPicPr>
          <p:cNvPr id="4" name="Content Placeholder 4" descr="Scales of Justice">
            <a:extLst>
              <a:ext uri="{FF2B5EF4-FFF2-40B4-BE49-F238E27FC236}">
                <a16:creationId xmlns:a16="http://schemas.microsoft.com/office/drawing/2014/main" id="{381BA0F3-FFCB-8717-EBDE-387FC742D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932" y="4944384"/>
            <a:ext cx="1097280" cy="109728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460F56-91FD-ED21-60C3-8EF3F67D4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96ECEB7-ADD7-9ABC-818B-EBAA8078217A}"/>
              </a:ext>
            </a:extLst>
          </p:cNvPr>
          <p:cNvGrpSpPr/>
          <p:nvPr/>
        </p:nvGrpSpPr>
        <p:grpSpPr>
          <a:xfrm>
            <a:off x="1639638" y="2613113"/>
            <a:ext cx="6202680" cy="3239497"/>
            <a:chOff x="1776352" y="2140223"/>
            <a:chExt cx="6202680" cy="323949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12D9B6E-0E8D-CD72-C651-41D09458A519}"/>
                </a:ext>
              </a:extLst>
            </p:cNvPr>
            <p:cNvCxnSpPr/>
            <p:nvPr/>
          </p:nvCxnSpPr>
          <p:spPr>
            <a:xfrm>
              <a:off x="1776352" y="2140223"/>
              <a:ext cx="620268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8A1F0E9-16BC-5886-47D9-57EE164B9835}"/>
                </a:ext>
              </a:extLst>
            </p:cNvPr>
            <p:cNvCxnSpPr/>
            <p:nvPr/>
          </p:nvCxnSpPr>
          <p:spPr>
            <a:xfrm flipH="1">
              <a:off x="4792980" y="2140223"/>
              <a:ext cx="15240" cy="3239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CCB2B0E-BCB2-D543-A168-D881A58B31C0}"/>
              </a:ext>
            </a:extLst>
          </p:cNvPr>
          <p:cNvSpPr txBox="1"/>
          <p:nvPr/>
        </p:nvSpPr>
        <p:spPr>
          <a:xfrm>
            <a:off x="1706880" y="2057400"/>
            <a:ext cx="2476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latin typeface="Bodoni MT" panose="02070603080606020203" pitchFamily="18" charset="0"/>
              </a:rPr>
              <a:t>Kekayaan</a:t>
            </a:r>
            <a:r>
              <a:rPr lang="en-ID" sz="2000" dirty="0">
                <a:latin typeface="Bodoni MT" panose="02070603080606020203" pitchFamily="18" charset="0"/>
              </a:rPr>
              <a:t>/</a:t>
            </a:r>
            <a:r>
              <a:rPr lang="en-ID" sz="2000" dirty="0" err="1">
                <a:latin typeface="Bodoni MT" panose="02070603080606020203" pitchFamily="18" charset="0"/>
              </a:rPr>
              <a:t>Aktiva</a:t>
            </a:r>
            <a:endParaRPr lang="en-US" sz="2000" dirty="0">
              <a:latin typeface="Bodoni MT" panose="02070603080606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4C131D-F5F8-2976-BB85-03BABADAC782}"/>
              </a:ext>
            </a:extLst>
          </p:cNvPr>
          <p:cNvSpPr txBox="1"/>
          <p:nvPr/>
        </p:nvSpPr>
        <p:spPr>
          <a:xfrm>
            <a:off x="5401421" y="1923426"/>
            <a:ext cx="2956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latin typeface="Bodoni MT" panose="02070603080606020203" pitchFamily="18" charset="0"/>
              </a:rPr>
              <a:t>Sumber</a:t>
            </a:r>
            <a:r>
              <a:rPr lang="en-ID" sz="2000" dirty="0">
                <a:latin typeface="Bodoni MT" panose="02070603080606020203" pitchFamily="18" charset="0"/>
              </a:rPr>
              <a:t> </a:t>
            </a:r>
            <a:r>
              <a:rPr lang="en-ID" sz="2000" dirty="0" err="1">
                <a:latin typeface="Bodoni MT" panose="02070603080606020203" pitchFamily="18" charset="0"/>
              </a:rPr>
              <a:t>Pembelanjaan</a:t>
            </a:r>
            <a:r>
              <a:rPr lang="en-ID" sz="2000" dirty="0">
                <a:latin typeface="Bodoni MT" panose="02070603080606020203" pitchFamily="18" charset="0"/>
              </a:rPr>
              <a:t>/</a:t>
            </a:r>
            <a:r>
              <a:rPr lang="en-ID" sz="2000" dirty="0" err="1">
                <a:latin typeface="Bodoni MT" panose="02070603080606020203" pitchFamily="18" charset="0"/>
              </a:rPr>
              <a:t>Pasiva</a:t>
            </a:r>
            <a:endParaRPr lang="en-US" sz="2000" dirty="0">
              <a:latin typeface="Bodoni MT" panose="020706030806060202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7BD0A2-7D6E-CB17-9AF9-07FCA3D5D5E3}"/>
              </a:ext>
            </a:extLst>
          </p:cNvPr>
          <p:cNvSpPr/>
          <p:nvPr/>
        </p:nvSpPr>
        <p:spPr>
          <a:xfrm>
            <a:off x="1753882" y="2871909"/>
            <a:ext cx="2680958" cy="28297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400" b="1" dirty="0">
                <a:latin typeface="Garamond" panose="02020404030301010803" pitchFamily="18" charset="0"/>
              </a:rPr>
              <a:t>ASET/HARTA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780F57-371F-AED0-81A5-B2E4B2869DFA}"/>
              </a:ext>
            </a:extLst>
          </p:cNvPr>
          <p:cNvSpPr/>
          <p:nvPr/>
        </p:nvSpPr>
        <p:spPr>
          <a:xfrm>
            <a:off x="4937760" y="2871909"/>
            <a:ext cx="2904558" cy="112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solidFill>
                  <a:schemeClr val="tx1"/>
                </a:solidFill>
                <a:latin typeface="Garamond" panose="02020404030301010803" pitchFamily="18" charset="0"/>
              </a:rPr>
              <a:t>HUTANG/LIABILITAS</a:t>
            </a: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7F3620-CB1E-C76D-FE24-1B813F49F83F}"/>
              </a:ext>
            </a:extLst>
          </p:cNvPr>
          <p:cNvSpPr/>
          <p:nvPr/>
        </p:nvSpPr>
        <p:spPr>
          <a:xfrm>
            <a:off x="4937760" y="4238106"/>
            <a:ext cx="2904558" cy="1463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latin typeface="Garamond" panose="02020404030301010803" pitchFamily="18" charset="0"/>
              </a:rPr>
              <a:t>MODAL/EKUITAS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6CB604-40AD-2CA2-5E91-F2C075259621}"/>
              </a:ext>
            </a:extLst>
          </p:cNvPr>
          <p:cNvSpPr txBox="1"/>
          <p:nvPr/>
        </p:nvSpPr>
        <p:spPr>
          <a:xfrm>
            <a:off x="4183826" y="5981770"/>
            <a:ext cx="7871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>
                <a:latin typeface="Garamond" panose="02020404030301010803" pitchFamily="18" charset="0"/>
              </a:rPr>
              <a:t>ASET = LIABILITAS + EKUITAS</a:t>
            </a:r>
            <a:endParaRPr lang="en-US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5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5B0E3F3-CEED-F3BD-8CA8-F81E5716E9DF}"/>
              </a:ext>
            </a:extLst>
          </p:cNvPr>
          <p:cNvSpPr txBox="1">
            <a:spLocks/>
          </p:cNvSpPr>
          <p:nvPr/>
        </p:nvSpPr>
        <p:spPr>
          <a:xfrm>
            <a:off x="0" y="131763"/>
            <a:ext cx="5407025" cy="552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Persamaan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akuntansi</a:t>
            </a:r>
            <a:endParaRPr lang="en-US" dirty="0">
              <a:latin typeface="Bodoni MT" panose="02070603080606020203" pitchFamily="18" charset="0"/>
              <a:cs typeface="Segoe UI" panose="020B0502040204020203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62F46CD-B908-3F47-2816-C7E908C3F7C4}"/>
              </a:ext>
            </a:extLst>
          </p:cNvPr>
          <p:cNvSpPr txBox="1">
            <a:spLocks/>
          </p:cNvSpPr>
          <p:nvPr/>
        </p:nvSpPr>
        <p:spPr>
          <a:xfrm>
            <a:off x="4587875" y="368090"/>
            <a:ext cx="7604125" cy="73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gambaran keseimbangan antara kekayaan dengan sumber pembelanjaan</a:t>
            </a:r>
            <a:endParaRPr lang="en-US" sz="2400" dirty="0">
              <a:latin typeface="Bodoni MT" panose="02070603080606020203" pitchFamily="18" charset="0"/>
              <a:cs typeface="Segoe UI" panose="020B0502040204020203" pitchFamily="34" charset="0"/>
            </a:endParaRPr>
          </a:p>
        </p:txBody>
      </p:sp>
      <p:pic>
        <p:nvPicPr>
          <p:cNvPr id="17" name="Content Placeholder 4" descr="Scales of Justice">
            <a:extLst>
              <a:ext uri="{FF2B5EF4-FFF2-40B4-BE49-F238E27FC236}">
                <a16:creationId xmlns:a16="http://schemas.microsoft.com/office/drawing/2014/main" id="{415D882E-797A-B05A-7358-250B6FBA6B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932" y="4944384"/>
            <a:ext cx="1097280" cy="1097280"/>
          </a:xfrm>
          <a:prstGeom prst="rect">
            <a:avLst/>
          </a:prstGeom>
        </p:spPr>
      </p:pic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6834728A-2CDE-1A76-CF89-F7852A80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0B9C307-78C4-0492-CC0B-A6AEF599BA70}"/>
              </a:ext>
            </a:extLst>
          </p:cNvPr>
          <p:cNvGrpSpPr/>
          <p:nvPr/>
        </p:nvGrpSpPr>
        <p:grpSpPr>
          <a:xfrm>
            <a:off x="1639638" y="2613113"/>
            <a:ext cx="6202680" cy="3239497"/>
            <a:chOff x="1776352" y="2140223"/>
            <a:chExt cx="6202680" cy="323949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7497F6B-ABCC-A177-8C46-A0596A272EC4}"/>
                </a:ext>
              </a:extLst>
            </p:cNvPr>
            <p:cNvCxnSpPr/>
            <p:nvPr/>
          </p:nvCxnSpPr>
          <p:spPr>
            <a:xfrm>
              <a:off x="1776352" y="2140223"/>
              <a:ext cx="620268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4F9AABB-E4DD-8E8C-BF67-8B0776DD1FEB}"/>
                </a:ext>
              </a:extLst>
            </p:cNvPr>
            <p:cNvCxnSpPr/>
            <p:nvPr/>
          </p:nvCxnSpPr>
          <p:spPr>
            <a:xfrm flipH="1">
              <a:off x="4792980" y="2140223"/>
              <a:ext cx="15240" cy="3239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9769AFA-A2C6-94D0-8348-616EBC94C703}"/>
              </a:ext>
            </a:extLst>
          </p:cNvPr>
          <p:cNvSpPr txBox="1"/>
          <p:nvPr/>
        </p:nvSpPr>
        <p:spPr>
          <a:xfrm>
            <a:off x="1706880" y="2057400"/>
            <a:ext cx="1965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latin typeface="Bodoni MT" panose="02070603080606020203" pitchFamily="18" charset="0"/>
              </a:rPr>
              <a:t>Kekayaan</a:t>
            </a:r>
            <a:endParaRPr lang="en-US" sz="2000" dirty="0">
              <a:latin typeface="Bodoni MT" panose="02070603080606020203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07A320-CC24-15C8-8A93-BEB6D3357AA9}"/>
              </a:ext>
            </a:extLst>
          </p:cNvPr>
          <p:cNvSpPr txBox="1"/>
          <p:nvPr/>
        </p:nvSpPr>
        <p:spPr>
          <a:xfrm>
            <a:off x="5364926" y="2044913"/>
            <a:ext cx="29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latin typeface="Bodoni MT" panose="02070603080606020203" pitchFamily="18" charset="0"/>
              </a:rPr>
              <a:t>Sumber</a:t>
            </a:r>
            <a:r>
              <a:rPr lang="en-ID" sz="2000" dirty="0">
                <a:latin typeface="Bodoni MT" panose="02070603080606020203" pitchFamily="18" charset="0"/>
              </a:rPr>
              <a:t> </a:t>
            </a:r>
            <a:r>
              <a:rPr lang="en-ID" sz="2000" dirty="0" err="1">
                <a:latin typeface="Bodoni MT" panose="02070603080606020203" pitchFamily="18" charset="0"/>
              </a:rPr>
              <a:t>Pembelanjaan</a:t>
            </a:r>
            <a:endParaRPr lang="en-US" sz="2000" dirty="0">
              <a:latin typeface="Bodoni MT" panose="02070603080606020203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27944A-F97A-54CA-6C57-C08FFF295CC0}"/>
              </a:ext>
            </a:extLst>
          </p:cNvPr>
          <p:cNvSpPr/>
          <p:nvPr/>
        </p:nvSpPr>
        <p:spPr>
          <a:xfrm>
            <a:off x="1753882" y="2871909"/>
            <a:ext cx="2680958" cy="28297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ID" sz="2400" b="1" dirty="0">
              <a:latin typeface="Garamond" panose="02020404030301010803" pitchFamily="18" charset="0"/>
            </a:endParaRPr>
          </a:p>
          <a:p>
            <a:r>
              <a:rPr lang="en-ID" sz="2400" b="1" dirty="0" err="1">
                <a:latin typeface="Garamond" panose="02020404030301010803" pitchFamily="18" charset="0"/>
              </a:rPr>
              <a:t>Peralatan</a:t>
            </a:r>
            <a:r>
              <a:rPr lang="en-ID" sz="2400" b="1" dirty="0">
                <a:latin typeface="Garamond" panose="02020404030301010803" pitchFamily="18" charset="0"/>
              </a:rPr>
              <a:t> </a:t>
            </a:r>
          </a:p>
          <a:p>
            <a:r>
              <a:rPr lang="en-ID" sz="2400" b="1" dirty="0">
                <a:latin typeface="Garamond" panose="02020404030301010803" pitchFamily="18" charset="0"/>
              </a:rPr>
              <a:t>+ 1.000.000</a:t>
            </a:r>
          </a:p>
          <a:p>
            <a:pPr algn="ctr"/>
            <a:endParaRPr lang="en-ID" sz="2400" b="1" dirty="0">
              <a:latin typeface="Garamond" panose="02020404030301010803" pitchFamily="18" charset="0"/>
            </a:endParaRPr>
          </a:p>
          <a:p>
            <a:pPr algn="ctr"/>
            <a:endParaRPr lang="en-ID" sz="2400" b="1" dirty="0">
              <a:latin typeface="Garamond" panose="02020404030301010803" pitchFamily="18" charset="0"/>
            </a:endParaRPr>
          </a:p>
          <a:p>
            <a:pPr algn="ctr"/>
            <a:endParaRPr lang="en-ID" sz="2400" b="1" dirty="0">
              <a:latin typeface="Garamond" panose="02020404030301010803" pitchFamily="18" charset="0"/>
            </a:endParaRPr>
          </a:p>
          <a:p>
            <a:pPr algn="ctr"/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64889F-3917-DA40-AA33-9C9B9BFF8151}"/>
              </a:ext>
            </a:extLst>
          </p:cNvPr>
          <p:cNvSpPr/>
          <p:nvPr/>
        </p:nvSpPr>
        <p:spPr>
          <a:xfrm>
            <a:off x="4937760" y="2871909"/>
            <a:ext cx="2904558" cy="112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b="1" dirty="0" err="1">
                <a:solidFill>
                  <a:schemeClr val="tx1"/>
                </a:solidFill>
                <a:latin typeface="Garamond" panose="02020404030301010803" pitchFamily="18" charset="0"/>
              </a:rPr>
              <a:t>Hutang</a:t>
            </a:r>
            <a:r>
              <a:rPr lang="en-ID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  <a:p>
            <a:r>
              <a:rPr lang="en-ID" b="1" dirty="0">
                <a:solidFill>
                  <a:schemeClr val="tx1"/>
                </a:solidFill>
                <a:latin typeface="Garamond" panose="02020404030301010803" pitchFamily="18" charset="0"/>
              </a:rPr>
              <a:t>+ 1.000.000</a:t>
            </a: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81B52C-3556-3EAF-161B-298F29DE7122}"/>
              </a:ext>
            </a:extLst>
          </p:cNvPr>
          <p:cNvSpPr/>
          <p:nvPr/>
        </p:nvSpPr>
        <p:spPr>
          <a:xfrm>
            <a:off x="4967726" y="4238105"/>
            <a:ext cx="2904558" cy="1463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latin typeface="Garamond" panose="02020404030301010803" pitchFamily="18" charset="0"/>
              </a:rPr>
              <a:t>MODAL/EKUITAS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03DD69-EFED-C4AE-A558-6F720459CAE1}"/>
              </a:ext>
            </a:extLst>
          </p:cNvPr>
          <p:cNvSpPr/>
          <p:nvPr/>
        </p:nvSpPr>
        <p:spPr>
          <a:xfrm>
            <a:off x="85158" y="1076434"/>
            <a:ext cx="6995160" cy="655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/>
              <a:t>Perusahaan </a:t>
            </a:r>
            <a:r>
              <a:rPr lang="en-ID" dirty="0" err="1"/>
              <a:t>membeli</a:t>
            </a:r>
            <a:r>
              <a:rPr lang="en-ID" dirty="0"/>
              <a:t> </a:t>
            </a:r>
            <a:r>
              <a:rPr lang="en-ID" dirty="0" err="1"/>
              <a:t>peralatan</a:t>
            </a:r>
            <a:r>
              <a:rPr lang="en-ID" dirty="0"/>
              <a:t> </a:t>
            </a:r>
            <a:r>
              <a:rPr lang="en-ID" dirty="0" err="1"/>
              <a:t>senilai</a:t>
            </a:r>
            <a:r>
              <a:rPr lang="en-ID" dirty="0"/>
              <a:t> </a:t>
            </a:r>
            <a:r>
              <a:rPr lang="en-ID" dirty="0" err="1"/>
              <a:t>Rp</a:t>
            </a:r>
            <a:r>
              <a:rPr lang="en-ID" dirty="0"/>
              <a:t> 1.000.000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9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Scales of Justice">
            <a:extLst>
              <a:ext uri="{FF2B5EF4-FFF2-40B4-BE49-F238E27FC236}">
                <a16:creationId xmlns:a16="http://schemas.microsoft.com/office/drawing/2014/main" id="{AB7B2DD4-C068-9847-4FA7-025FF2D3B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932" y="4944384"/>
            <a:ext cx="1097280" cy="1097280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7179718-FB15-AF6E-E6B7-6F30CDA52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2C48A22-AEB3-0D0C-ABCD-6F72A4A213B1}"/>
              </a:ext>
            </a:extLst>
          </p:cNvPr>
          <p:cNvGrpSpPr/>
          <p:nvPr/>
        </p:nvGrpSpPr>
        <p:grpSpPr>
          <a:xfrm>
            <a:off x="1654364" y="2331303"/>
            <a:ext cx="6202680" cy="3239497"/>
            <a:chOff x="1776352" y="2140223"/>
            <a:chExt cx="6202680" cy="323949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75A56C0-D7AE-9BE0-5B06-8431D62B1F78}"/>
                </a:ext>
              </a:extLst>
            </p:cNvPr>
            <p:cNvCxnSpPr/>
            <p:nvPr/>
          </p:nvCxnSpPr>
          <p:spPr>
            <a:xfrm>
              <a:off x="1776352" y="2140223"/>
              <a:ext cx="620268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BED0A60-F42B-5CEA-C5E3-FB8693DF9F83}"/>
                </a:ext>
              </a:extLst>
            </p:cNvPr>
            <p:cNvCxnSpPr/>
            <p:nvPr/>
          </p:nvCxnSpPr>
          <p:spPr>
            <a:xfrm flipH="1">
              <a:off x="4792980" y="2140223"/>
              <a:ext cx="15240" cy="3239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2860EC0-57CE-63BE-5B3A-321D86142638}"/>
              </a:ext>
            </a:extLst>
          </p:cNvPr>
          <p:cNvSpPr txBox="1"/>
          <p:nvPr/>
        </p:nvSpPr>
        <p:spPr>
          <a:xfrm>
            <a:off x="1686803" y="1860946"/>
            <a:ext cx="1965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latin typeface="Bodoni MT" panose="02070603080606020203" pitchFamily="18" charset="0"/>
              </a:rPr>
              <a:t>Kekayaan</a:t>
            </a:r>
            <a:endParaRPr lang="en-US" sz="2000" dirty="0">
              <a:latin typeface="Bodoni MT" panose="020706030806060202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B2947-6F4B-80A7-0E9D-DA9BF3AFF0B3}"/>
              </a:ext>
            </a:extLst>
          </p:cNvPr>
          <p:cNvSpPr txBox="1"/>
          <p:nvPr/>
        </p:nvSpPr>
        <p:spPr>
          <a:xfrm>
            <a:off x="5338722" y="1860946"/>
            <a:ext cx="29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latin typeface="Bodoni MT" panose="02070603080606020203" pitchFamily="18" charset="0"/>
              </a:rPr>
              <a:t>Sumber</a:t>
            </a:r>
            <a:r>
              <a:rPr lang="en-ID" sz="2000" dirty="0">
                <a:latin typeface="Bodoni MT" panose="02070603080606020203" pitchFamily="18" charset="0"/>
              </a:rPr>
              <a:t> </a:t>
            </a:r>
            <a:r>
              <a:rPr lang="en-ID" sz="2000" dirty="0" err="1">
                <a:latin typeface="Bodoni MT" panose="02070603080606020203" pitchFamily="18" charset="0"/>
              </a:rPr>
              <a:t>Pembelanjaan</a:t>
            </a:r>
            <a:endParaRPr lang="en-US" sz="2000" dirty="0">
              <a:latin typeface="Bodoni MT" panose="020706030806060202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49AD81-8E01-075C-AFC0-F08D7510BFFD}"/>
              </a:ext>
            </a:extLst>
          </p:cNvPr>
          <p:cNvSpPr/>
          <p:nvPr/>
        </p:nvSpPr>
        <p:spPr>
          <a:xfrm>
            <a:off x="1704123" y="2524960"/>
            <a:ext cx="2680958" cy="28297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ID" sz="2000" b="1" dirty="0">
              <a:latin typeface="Garamond" panose="02020404030301010803" pitchFamily="18" charset="0"/>
            </a:endParaRPr>
          </a:p>
          <a:p>
            <a:r>
              <a:rPr lang="en-ID" sz="2000" b="1" dirty="0" err="1">
                <a:latin typeface="Garamond" panose="02020404030301010803" pitchFamily="18" charset="0"/>
              </a:rPr>
              <a:t>Kas</a:t>
            </a:r>
            <a:r>
              <a:rPr lang="en-ID" sz="2000" b="1" dirty="0">
                <a:latin typeface="Garamond" panose="02020404030301010803" pitchFamily="18" charset="0"/>
              </a:rPr>
              <a:t> </a:t>
            </a:r>
          </a:p>
          <a:p>
            <a:r>
              <a:rPr lang="en-ID" sz="2000" b="1" dirty="0">
                <a:latin typeface="Garamond" panose="02020404030301010803" pitchFamily="18" charset="0"/>
              </a:rPr>
              <a:t>+ 100.000.000</a:t>
            </a:r>
          </a:p>
          <a:p>
            <a:endParaRPr lang="en-ID" sz="2000" b="1" dirty="0">
              <a:latin typeface="Garamond" panose="02020404030301010803" pitchFamily="18" charset="0"/>
            </a:endParaRPr>
          </a:p>
          <a:p>
            <a:r>
              <a:rPr lang="en-ID" sz="2000" b="1" dirty="0" err="1">
                <a:latin typeface="Garamond" panose="02020404030301010803" pitchFamily="18" charset="0"/>
              </a:rPr>
              <a:t>Peralatan</a:t>
            </a:r>
            <a:r>
              <a:rPr lang="en-ID" sz="2000" b="1" dirty="0">
                <a:latin typeface="Garamond" panose="02020404030301010803" pitchFamily="18" charset="0"/>
              </a:rPr>
              <a:t> </a:t>
            </a:r>
          </a:p>
          <a:p>
            <a:r>
              <a:rPr lang="en-ID" sz="2000" b="1" dirty="0">
                <a:latin typeface="Garamond" panose="02020404030301010803" pitchFamily="18" charset="0"/>
              </a:rPr>
              <a:t>+ 1.000.000</a:t>
            </a:r>
          </a:p>
          <a:p>
            <a:pPr algn="ctr"/>
            <a:endParaRPr lang="en-ID" sz="2000" b="1" dirty="0">
              <a:latin typeface="Garamond" panose="02020404030301010803" pitchFamily="18" charset="0"/>
            </a:endParaRPr>
          </a:p>
          <a:p>
            <a:pPr algn="ctr"/>
            <a:endParaRPr lang="en-ID" sz="2000" b="1" dirty="0">
              <a:latin typeface="Garamond" panose="02020404030301010803" pitchFamily="18" charset="0"/>
            </a:endParaRPr>
          </a:p>
          <a:p>
            <a:pPr algn="ctr"/>
            <a:endParaRPr lang="en-ID" sz="2000" b="1" dirty="0">
              <a:latin typeface="Garamond" panose="02020404030301010803" pitchFamily="18" charset="0"/>
            </a:endParaRPr>
          </a:p>
          <a:p>
            <a:pPr algn="ctr"/>
            <a:endParaRPr lang="en-US" sz="2000" b="1" dirty="0">
              <a:latin typeface="Garamond" panose="020204040303010108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171352-63F2-32C4-970B-C671AC094ECB}"/>
              </a:ext>
            </a:extLst>
          </p:cNvPr>
          <p:cNvSpPr/>
          <p:nvPr/>
        </p:nvSpPr>
        <p:spPr>
          <a:xfrm>
            <a:off x="4952486" y="2489083"/>
            <a:ext cx="2904558" cy="112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Hutang</a:t>
            </a:r>
            <a:r>
              <a:rPr lang="en-ID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  <a:p>
            <a:r>
              <a:rPr lang="en-ID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+ 1.000.000</a:t>
            </a:r>
            <a:endParaRPr lang="en-US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FBD7AA-FDF8-9407-3CB1-87F3F67DF6F9}"/>
              </a:ext>
            </a:extLst>
          </p:cNvPr>
          <p:cNvSpPr/>
          <p:nvPr/>
        </p:nvSpPr>
        <p:spPr>
          <a:xfrm>
            <a:off x="4952486" y="3766456"/>
            <a:ext cx="2904558" cy="1463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000" b="1" dirty="0">
                <a:latin typeface="Garamond" panose="02020404030301010803" pitchFamily="18" charset="0"/>
              </a:rPr>
              <a:t>Modal</a:t>
            </a:r>
          </a:p>
          <a:p>
            <a:r>
              <a:rPr lang="en-ID" sz="2000" b="1" dirty="0">
                <a:latin typeface="Garamond" panose="02020404030301010803" pitchFamily="18" charset="0"/>
              </a:rPr>
              <a:t>+ 100.000.000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56F877-CFB6-79CB-257D-7815B8911EC1}"/>
              </a:ext>
            </a:extLst>
          </p:cNvPr>
          <p:cNvSpPr/>
          <p:nvPr/>
        </p:nvSpPr>
        <p:spPr>
          <a:xfrm>
            <a:off x="175260" y="177611"/>
            <a:ext cx="6995160" cy="655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/>
              <a:t>Perusahaan </a:t>
            </a:r>
            <a:r>
              <a:rPr lang="en-ID" dirty="0" err="1"/>
              <a:t>membeli</a:t>
            </a:r>
            <a:r>
              <a:rPr lang="en-ID" dirty="0"/>
              <a:t> </a:t>
            </a:r>
            <a:r>
              <a:rPr lang="en-ID" dirty="0" err="1"/>
              <a:t>peralatan</a:t>
            </a:r>
            <a:r>
              <a:rPr lang="en-ID" dirty="0"/>
              <a:t> </a:t>
            </a:r>
            <a:r>
              <a:rPr lang="en-ID" dirty="0" err="1"/>
              <a:t>senilai</a:t>
            </a:r>
            <a:r>
              <a:rPr lang="en-ID" dirty="0"/>
              <a:t> </a:t>
            </a:r>
            <a:r>
              <a:rPr lang="en-ID" dirty="0" err="1"/>
              <a:t>Rp</a:t>
            </a:r>
            <a:r>
              <a:rPr lang="en-ID" dirty="0"/>
              <a:t> 1.000.000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kredit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C548C4-5948-A9B3-3FEE-C3AEF45C5D42}"/>
              </a:ext>
            </a:extLst>
          </p:cNvPr>
          <p:cNvSpPr/>
          <p:nvPr/>
        </p:nvSpPr>
        <p:spPr>
          <a:xfrm>
            <a:off x="175260" y="1020802"/>
            <a:ext cx="6995160" cy="655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/>
              <a:t>Perusahaan </a:t>
            </a:r>
            <a:r>
              <a:rPr lang="en-ID" dirty="0" err="1"/>
              <a:t>menyetorkan</a:t>
            </a:r>
            <a:r>
              <a:rPr lang="en-ID" dirty="0"/>
              <a:t> modal </a:t>
            </a:r>
            <a:r>
              <a:rPr lang="en-ID" dirty="0" err="1"/>
              <a:t>tunai</a:t>
            </a:r>
            <a:r>
              <a:rPr lang="en-ID" dirty="0"/>
              <a:t> </a:t>
            </a:r>
            <a:r>
              <a:rPr lang="en-ID" dirty="0" err="1"/>
              <a:t>senilai</a:t>
            </a:r>
            <a:r>
              <a:rPr lang="en-ID" dirty="0"/>
              <a:t> </a:t>
            </a:r>
            <a:r>
              <a:rPr lang="en-ID" dirty="0" err="1"/>
              <a:t>Rp</a:t>
            </a:r>
            <a:r>
              <a:rPr lang="en-ID" dirty="0"/>
              <a:t> 100.000.000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B4F781-03D0-0B7E-ABB6-07EFB2124887}"/>
              </a:ext>
            </a:extLst>
          </p:cNvPr>
          <p:cNvCxnSpPr/>
          <p:nvPr/>
        </p:nvCxnSpPr>
        <p:spPr>
          <a:xfrm>
            <a:off x="1704123" y="5493024"/>
            <a:ext cx="2700000" cy="0"/>
          </a:xfrm>
          <a:prstGeom prst="line">
            <a:avLst/>
          </a:prstGeom>
          <a:ln cmpd="sng">
            <a:tailEnd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0DD6B8-0936-C5F8-5DD7-1E1423D4BC02}"/>
              </a:ext>
            </a:extLst>
          </p:cNvPr>
          <p:cNvCxnSpPr/>
          <p:nvPr/>
        </p:nvCxnSpPr>
        <p:spPr>
          <a:xfrm>
            <a:off x="5040785" y="5493024"/>
            <a:ext cx="2727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893B72-B967-98ED-65D0-CF41D5272272}"/>
              </a:ext>
            </a:extLst>
          </p:cNvPr>
          <p:cNvCxnSpPr/>
          <p:nvPr/>
        </p:nvCxnSpPr>
        <p:spPr>
          <a:xfrm>
            <a:off x="2788920" y="5852610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F3AAA47-EC33-0004-2F9D-2C99E508AA12}"/>
              </a:ext>
            </a:extLst>
          </p:cNvPr>
          <p:cNvSpPr/>
          <p:nvPr/>
        </p:nvSpPr>
        <p:spPr>
          <a:xfrm>
            <a:off x="1794511" y="5548328"/>
            <a:ext cx="1898881" cy="470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110.000.000</a:t>
            </a:r>
            <a:endParaRPr lang="en-US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5A257B-5A92-7492-475F-E5CC69C8DCCA}"/>
              </a:ext>
            </a:extLst>
          </p:cNvPr>
          <p:cNvSpPr/>
          <p:nvPr/>
        </p:nvSpPr>
        <p:spPr>
          <a:xfrm>
            <a:off x="5691990" y="5531912"/>
            <a:ext cx="1898881" cy="470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110.000.000</a:t>
            </a:r>
            <a:endParaRPr lang="en-US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AB3EDBAC-A225-F942-F57B-1D48F024B95E}"/>
              </a:ext>
            </a:extLst>
          </p:cNvPr>
          <p:cNvSpPr/>
          <p:nvPr/>
        </p:nvSpPr>
        <p:spPr>
          <a:xfrm rot="5400000">
            <a:off x="4418558" y="4143179"/>
            <a:ext cx="318913" cy="4126831"/>
          </a:xfrm>
          <a:prstGeom prst="rightBrace">
            <a:avLst>
              <a:gd name="adj1" fmla="val 8333"/>
              <a:gd name="adj2" fmla="val 503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qual 29">
            <a:extLst>
              <a:ext uri="{FF2B5EF4-FFF2-40B4-BE49-F238E27FC236}">
                <a16:creationId xmlns:a16="http://schemas.microsoft.com/office/drawing/2014/main" id="{A4BA649D-9CEF-9075-6406-B50F671A23F7}"/>
              </a:ext>
            </a:extLst>
          </p:cNvPr>
          <p:cNvSpPr/>
          <p:nvPr/>
        </p:nvSpPr>
        <p:spPr>
          <a:xfrm>
            <a:off x="4567574" y="6206609"/>
            <a:ext cx="1124416" cy="63578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3E7E4CD0-895F-3110-513F-A51B41ED6A56}"/>
              </a:ext>
            </a:extLst>
          </p:cNvPr>
          <p:cNvSpPr/>
          <p:nvPr/>
        </p:nvSpPr>
        <p:spPr>
          <a:xfrm>
            <a:off x="6272415" y="6279833"/>
            <a:ext cx="2022421" cy="476338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solidFill>
                  <a:schemeClr val="tx1"/>
                </a:solidFill>
                <a:latin typeface="Algerian" panose="04020705040A02060702" pitchFamily="82" charset="0"/>
              </a:rPr>
              <a:t>BALANCE</a:t>
            </a:r>
            <a:endParaRPr lang="en-US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1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8F0403D2-549D-2EEC-879A-944678ABB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72" y="315708"/>
            <a:ext cx="5406902" cy="552552"/>
          </a:xfrm>
        </p:spPr>
        <p:txBody>
          <a:bodyPr anchor="ctr">
            <a:normAutofit/>
          </a:bodyPr>
          <a:lstStyle/>
          <a:p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Persamaan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akuntansi</a:t>
            </a:r>
            <a:endParaRPr lang="en-US" sz="2800" dirty="0">
              <a:latin typeface="Bodoni MT" panose="02070603080606020203" pitchFamily="18" charset="0"/>
              <a:cs typeface="Segoe UI" panose="020B0502040204020203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D1C9748-E7E7-0B8D-E6BB-ACF27D84A7B2}"/>
              </a:ext>
            </a:extLst>
          </p:cNvPr>
          <p:cNvSpPr txBox="1">
            <a:spLocks/>
          </p:cNvSpPr>
          <p:nvPr/>
        </p:nvSpPr>
        <p:spPr>
          <a:xfrm>
            <a:off x="145672" y="1098159"/>
            <a:ext cx="7603868" cy="1688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gambaran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keseimbangan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antara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kekayaan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dengan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sumber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pembelanjaan</a:t>
            </a:r>
            <a:endParaRPr lang="en-US" dirty="0">
              <a:latin typeface="Bodoni MT" panose="02070603080606020203" pitchFamily="18" charset="0"/>
              <a:cs typeface="Segoe UI" panose="020B0502040204020203" pitchFamily="34" charset="0"/>
            </a:endParaRPr>
          </a:p>
        </p:txBody>
      </p:sp>
      <p:pic>
        <p:nvPicPr>
          <p:cNvPr id="24" name="Content Placeholder 4" descr="Scales of Justice">
            <a:extLst>
              <a:ext uri="{FF2B5EF4-FFF2-40B4-BE49-F238E27FC236}">
                <a16:creationId xmlns:a16="http://schemas.microsoft.com/office/drawing/2014/main" id="{37281769-669C-243E-ADC9-A423DB496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932" y="4944384"/>
            <a:ext cx="1097280" cy="1097280"/>
          </a:xfrm>
          <a:prstGeom prst="rect">
            <a:avLst/>
          </a:prstGeom>
        </p:spPr>
      </p:pic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21607F83-1BBA-352F-ABDE-AA351A468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4F5B77D-3207-CD3D-D72E-9C8EAD24290E}"/>
              </a:ext>
            </a:extLst>
          </p:cNvPr>
          <p:cNvGrpSpPr/>
          <p:nvPr/>
        </p:nvGrpSpPr>
        <p:grpSpPr>
          <a:xfrm>
            <a:off x="1639638" y="2613113"/>
            <a:ext cx="6202680" cy="3239497"/>
            <a:chOff x="1776352" y="2140223"/>
            <a:chExt cx="6202680" cy="323949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94F50E-9046-99F0-68A5-29AB17BD64FB}"/>
                </a:ext>
              </a:extLst>
            </p:cNvPr>
            <p:cNvCxnSpPr/>
            <p:nvPr/>
          </p:nvCxnSpPr>
          <p:spPr>
            <a:xfrm>
              <a:off x="1776352" y="2140223"/>
              <a:ext cx="620268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328F263-07D4-938F-7C9D-1544498A2B0A}"/>
                </a:ext>
              </a:extLst>
            </p:cNvPr>
            <p:cNvCxnSpPr/>
            <p:nvPr/>
          </p:nvCxnSpPr>
          <p:spPr>
            <a:xfrm flipH="1">
              <a:off x="4792980" y="2140223"/>
              <a:ext cx="15240" cy="3239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0914822-382A-BDEF-DA91-E156B2D75D95}"/>
              </a:ext>
            </a:extLst>
          </p:cNvPr>
          <p:cNvSpPr txBox="1"/>
          <p:nvPr/>
        </p:nvSpPr>
        <p:spPr>
          <a:xfrm>
            <a:off x="1706880" y="2057400"/>
            <a:ext cx="1965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latin typeface="Bodoni MT" panose="02070603080606020203" pitchFamily="18" charset="0"/>
              </a:rPr>
              <a:t>Kekayaan</a:t>
            </a:r>
            <a:endParaRPr lang="en-US" sz="2000" dirty="0">
              <a:latin typeface="Bodoni MT" panose="02070603080606020203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C988D8-8E27-4704-3A86-E1986349B25B}"/>
              </a:ext>
            </a:extLst>
          </p:cNvPr>
          <p:cNvSpPr txBox="1"/>
          <p:nvPr/>
        </p:nvSpPr>
        <p:spPr>
          <a:xfrm>
            <a:off x="5364926" y="2044913"/>
            <a:ext cx="29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latin typeface="Bodoni MT" panose="02070603080606020203" pitchFamily="18" charset="0"/>
              </a:rPr>
              <a:t>Sumber</a:t>
            </a:r>
            <a:r>
              <a:rPr lang="en-ID" sz="2000" dirty="0">
                <a:latin typeface="Bodoni MT" panose="02070603080606020203" pitchFamily="18" charset="0"/>
              </a:rPr>
              <a:t> </a:t>
            </a:r>
            <a:r>
              <a:rPr lang="en-ID" sz="2000" dirty="0" err="1">
                <a:latin typeface="Bodoni MT" panose="02070603080606020203" pitchFamily="18" charset="0"/>
              </a:rPr>
              <a:t>Pembelanjaan</a:t>
            </a:r>
            <a:endParaRPr lang="en-US" sz="2000" dirty="0">
              <a:latin typeface="Bodoni MT" panose="02070603080606020203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324AAC-9BEC-D44D-5244-FB3BDF08B3B3}"/>
              </a:ext>
            </a:extLst>
          </p:cNvPr>
          <p:cNvSpPr/>
          <p:nvPr/>
        </p:nvSpPr>
        <p:spPr>
          <a:xfrm>
            <a:off x="1753882" y="2871909"/>
            <a:ext cx="2680958" cy="28297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400" b="1" dirty="0">
                <a:latin typeface="Garamond" panose="02020404030301010803" pitchFamily="18" charset="0"/>
              </a:rPr>
              <a:t>ASET/HARTA</a:t>
            </a:r>
          </a:p>
          <a:p>
            <a:pPr algn="ctr"/>
            <a:endParaRPr lang="en-ID" sz="2400" b="1" dirty="0">
              <a:latin typeface="Garamond" panose="02020404030301010803" pitchFamily="18" charset="0"/>
            </a:endParaRPr>
          </a:p>
          <a:p>
            <a:r>
              <a:rPr lang="en-ID" b="1" dirty="0" err="1">
                <a:latin typeface="Garamond" panose="02020404030301010803" pitchFamily="18" charset="0"/>
              </a:rPr>
              <a:t>Kas</a:t>
            </a:r>
            <a:endParaRPr lang="en-ID" b="1" dirty="0">
              <a:latin typeface="Garamond" panose="02020404030301010803" pitchFamily="18" charset="0"/>
            </a:endParaRPr>
          </a:p>
          <a:p>
            <a:r>
              <a:rPr lang="en-ID" b="1" dirty="0" err="1">
                <a:latin typeface="Garamond" panose="02020404030301010803" pitchFamily="18" charset="0"/>
              </a:rPr>
              <a:t>Persediaan</a:t>
            </a:r>
            <a:endParaRPr lang="en-ID" b="1" dirty="0">
              <a:latin typeface="Garamond" panose="02020404030301010803" pitchFamily="18" charset="0"/>
            </a:endParaRPr>
          </a:p>
          <a:p>
            <a:r>
              <a:rPr lang="en-ID" b="1" dirty="0" err="1">
                <a:latin typeface="Garamond" panose="02020404030301010803" pitchFamily="18" charset="0"/>
              </a:rPr>
              <a:t>Piutang</a:t>
            </a:r>
            <a:endParaRPr lang="en-ID" b="1" dirty="0">
              <a:latin typeface="Garamond" panose="02020404030301010803" pitchFamily="18" charset="0"/>
            </a:endParaRPr>
          </a:p>
          <a:p>
            <a:r>
              <a:rPr lang="en-ID" b="1" dirty="0" err="1">
                <a:latin typeface="Garamond" panose="02020404030301010803" pitchFamily="18" charset="0"/>
              </a:rPr>
              <a:t>Biaya</a:t>
            </a:r>
            <a:r>
              <a:rPr lang="en-ID" b="1" dirty="0">
                <a:latin typeface="Garamond" panose="02020404030301010803" pitchFamily="18" charset="0"/>
              </a:rPr>
              <a:t> </a:t>
            </a:r>
            <a:r>
              <a:rPr lang="en-ID" b="1" dirty="0" err="1">
                <a:latin typeface="Garamond" panose="02020404030301010803" pitchFamily="18" charset="0"/>
              </a:rPr>
              <a:t>Dibayar</a:t>
            </a:r>
            <a:r>
              <a:rPr lang="en-ID" b="1" dirty="0">
                <a:latin typeface="Garamond" panose="02020404030301010803" pitchFamily="18" charset="0"/>
              </a:rPr>
              <a:t> di </a:t>
            </a:r>
            <a:r>
              <a:rPr lang="en-ID" b="1" dirty="0" err="1">
                <a:latin typeface="Garamond" panose="02020404030301010803" pitchFamily="18" charset="0"/>
              </a:rPr>
              <a:t>Muka</a:t>
            </a:r>
            <a:endParaRPr lang="en-ID" b="1" dirty="0">
              <a:latin typeface="Garamond" panose="02020404030301010803" pitchFamily="18" charset="0"/>
            </a:endParaRPr>
          </a:p>
          <a:p>
            <a:r>
              <a:rPr lang="en-ID" b="1" dirty="0" err="1">
                <a:latin typeface="Garamond" panose="02020404030301010803" pitchFamily="18" charset="0"/>
              </a:rPr>
              <a:t>Perlengkapan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F5D831-96C8-C71A-8B27-FFBC51289B74}"/>
              </a:ext>
            </a:extLst>
          </p:cNvPr>
          <p:cNvSpPr/>
          <p:nvPr/>
        </p:nvSpPr>
        <p:spPr>
          <a:xfrm>
            <a:off x="4937760" y="2871908"/>
            <a:ext cx="2904558" cy="1290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solidFill>
                  <a:schemeClr val="tx1"/>
                </a:solidFill>
                <a:latin typeface="Garamond" panose="02020404030301010803" pitchFamily="18" charset="0"/>
              </a:rPr>
              <a:t>HUTANG/LIABILITAS</a:t>
            </a:r>
          </a:p>
          <a:p>
            <a:r>
              <a:rPr lang="en-ID" b="1" dirty="0" err="1">
                <a:solidFill>
                  <a:schemeClr val="tx1"/>
                </a:solidFill>
                <a:latin typeface="Garamond" panose="02020404030301010803" pitchFamily="18" charset="0"/>
              </a:rPr>
              <a:t>Hutang</a:t>
            </a:r>
            <a:r>
              <a:rPr lang="en-ID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Garamond" panose="02020404030301010803" pitchFamily="18" charset="0"/>
              </a:rPr>
              <a:t>Pajak</a:t>
            </a:r>
            <a:endParaRPr lang="en-ID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en-ID" b="1" dirty="0" err="1">
                <a:solidFill>
                  <a:schemeClr val="tx1"/>
                </a:solidFill>
                <a:latin typeface="Garamond" panose="02020404030301010803" pitchFamily="18" charset="0"/>
              </a:rPr>
              <a:t>Hutang</a:t>
            </a:r>
            <a:r>
              <a:rPr lang="en-ID" b="1" dirty="0">
                <a:solidFill>
                  <a:schemeClr val="tx1"/>
                </a:solidFill>
                <a:latin typeface="Garamond" panose="02020404030301010803" pitchFamily="18" charset="0"/>
              </a:rPr>
              <a:t> Usaha</a:t>
            </a:r>
          </a:p>
          <a:p>
            <a:r>
              <a:rPr lang="en-ID" b="1" dirty="0" err="1">
                <a:solidFill>
                  <a:schemeClr val="tx1"/>
                </a:solidFill>
                <a:latin typeface="Garamond" panose="02020404030301010803" pitchFamily="18" charset="0"/>
              </a:rPr>
              <a:t>Hutang</a:t>
            </a:r>
            <a:r>
              <a:rPr lang="en-ID" b="1" dirty="0">
                <a:solidFill>
                  <a:schemeClr val="tx1"/>
                </a:solidFill>
                <a:latin typeface="Garamond" panose="02020404030301010803" pitchFamily="18" charset="0"/>
              </a:rPr>
              <a:t> Bank</a:t>
            </a: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753DEF-07E8-1C1B-3A79-2985A78D3E7A}"/>
              </a:ext>
            </a:extLst>
          </p:cNvPr>
          <p:cNvSpPr/>
          <p:nvPr/>
        </p:nvSpPr>
        <p:spPr>
          <a:xfrm>
            <a:off x="4967726" y="4238105"/>
            <a:ext cx="2904558" cy="1463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latin typeface="Garamond" panose="02020404030301010803" pitchFamily="18" charset="0"/>
              </a:rPr>
              <a:t>MODAL/EKUITAS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E15C33-FA51-C588-CCF5-300C3205C642}"/>
              </a:ext>
            </a:extLst>
          </p:cNvPr>
          <p:cNvSpPr txBox="1"/>
          <p:nvPr/>
        </p:nvSpPr>
        <p:spPr>
          <a:xfrm>
            <a:off x="4183826" y="5981770"/>
            <a:ext cx="7871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>
                <a:latin typeface="Garamond" panose="02020404030301010803" pitchFamily="18" charset="0"/>
              </a:rPr>
              <a:t>ASET = LIABILITAS + EKUITAS</a:t>
            </a:r>
            <a:endParaRPr lang="en-US" sz="3600" b="1" dirty="0">
              <a:latin typeface="Garamond" panose="02020404030301010803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544E83-9D9A-6716-1698-28F2FBFD2CA6}"/>
              </a:ext>
            </a:extLst>
          </p:cNvPr>
          <p:cNvSpPr/>
          <p:nvPr/>
        </p:nvSpPr>
        <p:spPr>
          <a:xfrm>
            <a:off x="0" y="6537960"/>
            <a:ext cx="12192000" cy="3200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3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C5834-BF2F-8E9A-604B-8672D365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latin typeface="Calibri" panose="020F0502020204030204" pitchFamily="34" charset="0"/>
              </a:rPr>
              <a:t>Materi</a:t>
            </a:r>
            <a:br>
              <a:rPr lang="id-ID" sz="4400" b="1" dirty="0">
                <a:latin typeface="Calibri" panose="020F0502020204030204" pitchFamily="34" charset="0"/>
              </a:rPr>
            </a:br>
            <a:endParaRPr lang="en-ID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A6B4C04-A637-5994-241A-C6559DAD5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4974546"/>
              </p:ext>
            </p:extLst>
          </p:nvPr>
        </p:nvGraphicFramePr>
        <p:xfrm>
          <a:off x="491319" y="1421299"/>
          <a:ext cx="11013744" cy="497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8155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Scales of Justice">
            <a:extLst>
              <a:ext uri="{FF2B5EF4-FFF2-40B4-BE49-F238E27FC236}">
                <a16:creationId xmlns:a16="http://schemas.microsoft.com/office/drawing/2014/main" id="{95D815B6-42E0-D2AB-CA0A-FC94686203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301613"/>
            <a:ext cx="1097280" cy="1097280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688FAA67-574B-C20E-6694-A5C9D858F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51E923F-B125-8363-685D-8B7D44494AF2}"/>
              </a:ext>
            </a:extLst>
          </p:cNvPr>
          <p:cNvGrpSpPr/>
          <p:nvPr/>
        </p:nvGrpSpPr>
        <p:grpSpPr>
          <a:xfrm>
            <a:off x="3788478" y="2585733"/>
            <a:ext cx="6202680" cy="3239497"/>
            <a:chOff x="1776352" y="2140223"/>
            <a:chExt cx="6202680" cy="323949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3CDE793-5E9B-DB1F-C433-3DD51381E233}"/>
                </a:ext>
              </a:extLst>
            </p:cNvPr>
            <p:cNvCxnSpPr/>
            <p:nvPr/>
          </p:nvCxnSpPr>
          <p:spPr>
            <a:xfrm>
              <a:off x="1776352" y="2140223"/>
              <a:ext cx="620268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670933C-4B30-840B-BCBD-FCAF709E8B15}"/>
                </a:ext>
              </a:extLst>
            </p:cNvPr>
            <p:cNvCxnSpPr/>
            <p:nvPr/>
          </p:nvCxnSpPr>
          <p:spPr>
            <a:xfrm flipH="1">
              <a:off x="4792980" y="2140223"/>
              <a:ext cx="15240" cy="3239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A2D8471-ACE1-4E28-C5C6-B34E306F4FCD}"/>
              </a:ext>
            </a:extLst>
          </p:cNvPr>
          <p:cNvSpPr txBox="1"/>
          <p:nvPr/>
        </p:nvSpPr>
        <p:spPr>
          <a:xfrm>
            <a:off x="3855720" y="2030020"/>
            <a:ext cx="1965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>
                <a:latin typeface="Bodoni MT" panose="02070603080606020203" pitchFamily="18" charset="0"/>
              </a:rPr>
              <a:t>DEBIT</a:t>
            </a:r>
            <a:endParaRPr lang="en-US" sz="2000" dirty="0">
              <a:latin typeface="Bodoni MT" panose="020706030806060202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45A952-6CE7-2B4D-EDD3-06CFA863FA37}"/>
              </a:ext>
            </a:extLst>
          </p:cNvPr>
          <p:cNvSpPr txBox="1"/>
          <p:nvPr/>
        </p:nvSpPr>
        <p:spPr>
          <a:xfrm>
            <a:off x="8602189" y="2033980"/>
            <a:ext cx="29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>
                <a:latin typeface="Bodoni MT" panose="02070603080606020203" pitchFamily="18" charset="0"/>
              </a:rPr>
              <a:t>KREDIT</a:t>
            </a:r>
            <a:endParaRPr lang="en-US" sz="2000" dirty="0">
              <a:latin typeface="Bodoni MT" panose="020706030806060202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F1825A-361D-8A95-834E-0B35CB18A22F}"/>
              </a:ext>
            </a:extLst>
          </p:cNvPr>
          <p:cNvSpPr/>
          <p:nvPr/>
        </p:nvSpPr>
        <p:spPr>
          <a:xfrm>
            <a:off x="3960473" y="2768085"/>
            <a:ext cx="2680958" cy="17873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400" b="1" dirty="0">
                <a:latin typeface="Garamond" panose="02020404030301010803" pitchFamily="18" charset="0"/>
              </a:rPr>
              <a:t>ASET/HARTA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452945-A62F-B403-1B21-79B5AB6786F6}"/>
              </a:ext>
            </a:extLst>
          </p:cNvPr>
          <p:cNvSpPr/>
          <p:nvPr/>
        </p:nvSpPr>
        <p:spPr>
          <a:xfrm>
            <a:off x="6953473" y="2772045"/>
            <a:ext cx="2904558" cy="112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solidFill>
                  <a:schemeClr val="tx1"/>
                </a:solidFill>
                <a:latin typeface="Garamond" panose="02020404030301010803" pitchFamily="18" charset="0"/>
              </a:rPr>
              <a:t>HUTANG/LIABILITAS</a:t>
            </a: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AAD5A1-2584-6D41-1FBA-B85F452692FE}"/>
              </a:ext>
            </a:extLst>
          </p:cNvPr>
          <p:cNvSpPr/>
          <p:nvPr/>
        </p:nvSpPr>
        <p:spPr>
          <a:xfrm>
            <a:off x="6953473" y="3996972"/>
            <a:ext cx="2904558" cy="69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latin typeface="Garamond" panose="02020404030301010803" pitchFamily="18" charset="0"/>
              </a:rPr>
              <a:t>MODAL/EKUITAS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F3C3350-7F69-F837-F471-27FD041EE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688" y="217616"/>
            <a:ext cx="6435725" cy="515937"/>
          </a:xfrm>
          <a:prstGeom prst="rect">
            <a:avLst/>
          </a:prstGeom>
          <a:solidFill>
            <a:srgbClr val="009688"/>
          </a:solidFill>
          <a:ln w="9525">
            <a:noFill/>
            <a:round/>
            <a:headEnd/>
            <a:tailEnd/>
          </a:ln>
          <a:effectLst>
            <a:outerShdw dist="107933" dir="2700000" algn="ctr" rotWithShape="0">
              <a:srgbClr val="8CF4EA"/>
            </a:outerShdw>
          </a:effectLst>
        </p:spPr>
        <p:txBody>
          <a:bodyPr lIns="90360" tIns="44280" rIns="90360" bIns="4428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Persamaan Akuntansi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51B72DB6-4FF2-3D2A-2C9A-EC8D01DC1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860" y="730046"/>
            <a:ext cx="6392863" cy="94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ClrTx/>
              <a:buFontTx/>
              <a:buNone/>
            </a:pPr>
            <a:r>
              <a:rPr lang="en-US" sz="1600" b="1" dirty="0">
                <a:solidFill>
                  <a:srgbClr val="0088E4"/>
                </a:solidFill>
              </a:rPr>
              <a:t>“ </a:t>
            </a:r>
            <a:r>
              <a:rPr lang="en-US" sz="1600" b="1" dirty="0" err="1">
                <a:solidFill>
                  <a:srgbClr val="0088E4"/>
                </a:solidFill>
              </a:rPr>
              <a:t>Persamaan</a:t>
            </a:r>
            <a:r>
              <a:rPr lang="en-US" sz="1600" b="1" dirty="0">
                <a:solidFill>
                  <a:srgbClr val="0088E4"/>
                </a:solidFill>
              </a:rPr>
              <a:t> </a:t>
            </a:r>
            <a:r>
              <a:rPr lang="en-US" sz="1600" b="1" dirty="0" err="1">
                <a:solidFill>
                  <a:srgbClr val="0088E4"/>
                </a:solidFill>
              </a:rPr>
              <a:t>Dasar</a:t>
            </a:r>
            <a:r>
              <a:rPr lang="en-US" sz="1600" b="1" dirty="0">
                <a:solidFill>
                  <a:srgbClr val="0088E4"/>
                </a:solidFill>
              </a:rPr>
              <a:t> </a:t>
            </a:r>
            <a:r>
              <a:rPr lang="en-US" sz="1600" b="1" dirty="0" err="1">
                <a:solidFill>
                  <a:srgbClr val="0088E4"/>
                </a:solidFill>
              </a:rPr>
              <a:t>Akuntansi</a:t>
            </a:r>
            <a:r>
              <a:rPr lang="en-US" sz="1600" b="1" dirty="0">
                <a:solidFill>
                  <a:srgbClr val="0088E4"/>
                </a:solidFill>
              </a:rPr>
              <a:t> </a:t>
            </a:r>
            <a:r>
              <a:rPr lang="en-US" sz="1600" b="1" dirty="0" err="1">
                <a:solidFill>
                  <a:srgbClr val="0088E4"/>
                </a:solidFill>
              </a:rPr>
              <a:t>dapat</a:t>
            </a:r>
            <a:r>
              <a:rPr lang="en-US" sz="1600" b="1" dirty="0">
                <a:solidFill>
                  <a:srgbClr val="0088E4"/>
                </a:solidFill>
              </a:rPr>
              <a:t> </a:t>
            </a:r>
            <a:r>
              <a:rPr lang="en-US" sz="1600" b="1" dirty="0" err="1">
                <a:solidFill>
                  <a:srgbClr val="0088E4"/>
                </a:solidFill>
              </a:rPr>
              <a:t>diperluas</a:t>
            </a:r>
            <a:r>
              <a:rPr lang="en-US" sz="1600" b="1" dirty="0">
                <a:solidFill>
                  <a:srgbClr val="0088E4"/>
                </a:solidFill>
              </a:rPr>
              <a:t> </a:t>
            </a:r>
            <a:r>
              <a:rPr lang="en-US" sz="1600" b="1" dirty="0" err="1">
                <a:solidFill>
                  <a:srgbClr val="0088E4"/>
                </a:solidFill>
              </a:rPr>
              <a:t>menjadi</a:t>
            </a:r>
            <a:r>
              <a:rPr lang="en-US" sz="1600" b="1" dirty="0">
                <a:solidFill>
                  <a:srgbClr val="0088E4"/>
                </a:solidFill>
              </a:rPr>
              <a:t> lima </a:t>
            </a:r>
            <a:r>
              <a:rPr lang="en-US" sz="1600" b="1" dirty="0" err="1">
                <a:solidFill>
                  <a:srgbClr val="0088E4"/>
                </a:solidFill>
              </a:rPr>
              <a:t>kategori</a:t>
            </a:r>
            <a:r>
              <a:rPr lang="en-US" sz="1600" b="1" dirty="0">
                <a:solidFill>
                  <a:srgbClr val="0088E4"/>
                </a:solidFill>
              </a:rPr>
              <a:t> </a:t>
            </a:r>
            <a:r>
              <a:rPr lang="en-US" sz="1600" b="1" dirty="0" err="1">
                <a:solidFill>
                  <a:srgbClr val="0088E4"/>
                </a:solidFill>
              </a:rPr>
              <a:t>posisi</a:t>
            </a:r>
            <a:r>
              <a:rPr lang="en-US" sz="1600" b="1" dirty="0">
                <a:solidFill>
                  <a:srgbClr val="0088E4"/>
                </a:solidFill>
              </a:rPr>
              <a:t> </a:t>
            </a:r>
            <a:r>
              <a:rPr lang="en-US" sz="1600" b="1" dirty="0" err="1">
                <a:solidFill>
                  <a:srgbClr val="0088E4"/>
                </a:solidFill>
              </a:rPr>
              <a:t>keuangan</a:t>
            </a:r>
            <a:r>
              <a:rPr lang="en-US" sz="1600" b="1" dirty="0">
                <a:solidFill>
                  <a:srgbClr val="0088E4"/>
                </a:solidFill>
              </a:rPr>
              <a:t> yang </a:t>
            </a:r>
            <a:r>
              <a:rPr lang="en-US" sz="1600" b="1" dirty="0" err="1">
                <a:solidFill>
                  <a:srgbClr val="0088E4"/>
                </a:solidFill>
              </a:rPr>
              <a:t>berubah</a:t>
            </a:r>
            <a:r>
              <a:rPr lang="en-US" sz="1600" b="1" dirty="0">
                <a:solidFill>
                  <a:srgbClr val="0088E4"/>
                </a:solidFill>
              </a:rPr>
              <a:t> </a:t>
            </a:r>
            <a:r>
              <a:rPr lang="en-US" sz="1600" b="1" dirty="0" err="1">
                <a:solidFill>
                  <a:srgbClr val="0088E4"/>
                </a:solidFill>
              </a:rPr>
              <a:t>ketika</a:t>
            </a:r>
            <a:r>
              <a:rPr lang="en-US" sz="1600" b="1" dirty="0">
                <a:solidFill>
                  <a:srgbClr val="0088E4"/>
                </a:solidFill>
              </a:rPr>
              <a:t> </a:t>
            </a:r>
            <a:r>
              <a:rPr lang="en-US" sz="1600" b="1" dirty="0" err="1">
                <a:solidFill>
                  <a:srgbClr val="0088E4"/>
                </a:solidFill>
              </a:rPr>
              <a:t>terdapat</a:t>
            </a:r>
            <a:r>
              <a:rPr lang="en-US" sz="1600" b="1" dirty="0">
                <a:solidFill>
                  <a:srgbClr val="0088E4"/>
                </a:solidFill>
              </a:rPr>
              <a:t> </a:t>
            </a:r>
            <a:r>
              <a:rPr lang="en-US" sz="1600" b="1" dirty="0" err="1">
                <a:solidFill>
                  <a:srgbClr val="0088E4"/>
                </a:solidFill>
              </a:rPr>
              <a:t>transaki</a:t>
            </a:r>
            <a:r>
              <a:rPr lang="en-US" sz="1600" b="1" dirty="0">
                <a:solidFill>
                  <a:srgbClr val="0088E4"/>
                </a:solidFill>
              </a:rPr>
              <a:t> yang </a:t>
            </a:r>
            <a:r>
              <a:rPr lang="en-US" sz="1600" b="1" dirty="0" err="1">
                <a:solidFill>
                  <a:srgbClr val="0088E4"/>
                </a:solidFill>
              </a:rPr>
              <a:t>menambah</a:t>
            </a:r>
            <a:r>
              <a:rPr lang="en-US" sz="1600" b="1" dirty="0">
                <a:solidFill>
                  <a:srgbClr val="0088E4"/>
                </a:solidFill>
              </a:rPr>
              <a:t> </a:t>
            </a:r>
            <a:r>
              <a:rPr lang="en-US" sz="1600" b="1" dirty="0" err="1">
                <a:solidFill>
                  <a:srgbClr val="0088E4"/>
                </a:solidFill>
              </a:rPr>
              <a:t>atau</a:t>
            </a:r>
            <a:r>
              <a:rPr lang="en-US" sz="1600" b="1" dirty="0">
                <a:solidFill>
                  <a:srgbClr val="0088E4"/>
                </a:solidFill>
              </a:rPr>
              <a:t> </a:t>
            </a:r>
            <a:r>
              <a:rPr lang="en-US" sz="1600" b="1" dirty="0" err="1">
                <a:solidFill>
                  <a:srgbClr val="0088E4"/>
                </a:solidFill>
              </a:rPr>
              <a:t>menguranginya</a:t>
            </a:r>
            <a:r>
              <a:rPr lang="en-US" sz="1600" b="1" dirty="0">
                <a:solidFill>
                  <a:srgbClr val="0088E4"/>
                </a:solidFill>
              </a:rPr>
              <a:t>.”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235538-1CD0-3A7A-2212-94B9DBA7A4DA}"/>
              </a:ext>
            </a:extLst>
          </p:cNvPr>
          <p:cNvSpPr/>
          <p:nvPr/>
        </p:nvSpPr>
        <p:spPr>
          <a:xfrm>
            <a:off x="3991021" y="4694967"/>
            <a:ext cx="2680958" cy="10093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400" b="1" dirty="0">
                <a:latin typeface="Garamond" panose="02020404030301010803" pitchFamily="18" charset="0"/>
              </a:rPr>
              <a:t>BEBAN-BEBAN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C33BB4-8AEA-C42B-8D2F-390271823E79}"/>
              </a:ext>
            </a:extLst>
          </p:cNvPr>
          <p:cNvSpPr/>
          <p:nvPr/>
        </p:nvSpPr>
        <p:spPr>
          <a:xfrm>
            <a:off x="6953473" y="4810468"/>
            <a:ext cx="2904558" cy="9096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solidFill>
                  <a:schemeClr val="tx1"/>
                </a:solidFill>
                <a:latin typeface="Garamond" panose="02020404030301010803" pitchFamily="18" charset="0"/>
              </a:rPr>
              <a:t>PENDAPATAN</a:t>
            </a: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Equal 9">
            <a:extLst>
              <a:ext uri="{FF2B5EF4-FFF2-40B4-BE49-F238E27FC236}">
                <a16:creationId xmlns:a16="http://schemas.microsoft.com/office/drawing/2014/main" id="{6822C1D6-9AC7-53F7-475D-837A469FD9E4}"/>
              </a:ext>
            </a:extLst>
          </p:cNvPr>
          <p:cNvSpPr/>
          <p:nvPr/>
        </p:nvSpPr>
        <p:spPr>
          <a:xfrm>
            <a:off x="6507926" y="1994742"/>
            <a:ext cx="609600" cy="42200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D3BBB1-7033-00A0-E18E-28E553E18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006" y="2158055"/>
            <a:ext cx="2219136" cy="26641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062C16-BF59-EA09-034C-B0639C472171}"/>
              </a:ext>
            </a:extLst>
          </p:cNvPr>
          <p:cNvSpPr/>
          <p:nvPr/>
        </p:nvSpPr>
        <p:spPr>
          <a:xfrm>
            <a:off x="0" y="6537960"/>
            <a:ext cx="12192000" cy="3200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4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>
            <a:extLst>
              <a:ext uri="{FF2B5EF4-FFF2-40B4-BE49-F238E27FC236}">
                <a16:creationId xmlns:a16="http://schemas.microsoft.com/office/drawing/2014/main" id="{AFAE6AF8-98E5-1A3E-1A51-44AC67C444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1" y="2788919"/>
            <a:ext cx="396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4FE5152-0DF3-71E4-1B03-88357D384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521" y="2207258"/>
            <a:ext cx="188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Debit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04A5275-24ED-7F43-9E70-A218F2C2B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75" y="2164237"/>
            <a:ext cx="188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Kredit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0F127AC-14AD-7268-A299-209C0EEE0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000057"/>
            <a:ext cx="78486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88925" eaLnBrk="0" hangingPunct="0">
              <a:tabLst>
                <a:tab pos="404813" algn="l"/>
                <a:tab pos="3429000" algn="l"/>
                <a:tab pos="5484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404813" algn="l"/>
                <a:tab pos="3429000" algn="l"/>
                <a:tab pos="5484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404813" algn="l"/>
                <a:tab pos="3429000" algn="l"/>
                <a:tab pos="5484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404813" algn="l"/>
                <a:tab pos="3429000" algn="l"/>
                <a:tab pos="5484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404813" algn="l"/>
                <a:tab pos="3429000" algn="l"/>
                <a:tab pos="5484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4813" algn="l"/>
                <a:tab pos="3429000" algn="l"/>
                <a:tab pos="5484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4813" algn="l"/>
                <a:tab pos="3429000" algn="l"/>
                <a:tab pos="5484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4813" algn="l"/>
                <a:tab pos="3429000" algn="l"/>
                <a:tab pos="5484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4813" algn="l"/>
                <a:tab pos="3429000" algn="l"/>
                <a:tab pos="5484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Aset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……..        </a:t>
            </a:r>
            <a:r>
              <a:rPr lang="en-US" sz="28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Bertambah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(+)	 </a:t>
            </a:r>
            <a:r>
              <a:rPr lang="en-US" sz="28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Berkurang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 (-)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Liabilitas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…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Berkurang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 (-)	 </a:t>
            </a:r>
            <a:r>
              <a:rPr lang="en-US" sz="28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Bertambah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(+)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Modal .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…..        </a:t>
            </a:r>
            <a:r>
              <a:rPr lang="en-US" sz="28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Berkurang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 (-)	 </a:t>
            </a:r>
            <a:r>
              <a:rPr lang="en-US" sz="28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Bertambah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(+)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Prive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.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…....        </a:t>
            </a:r>
            <a:r>
              <a:rPr lang="en-US" sz="28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Bertambah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(+)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	 </a:t>
            </a:r>
            <a:r>
              <a:rPr lang="en-US" sz="28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Berkurang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 (-)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Pendapatan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..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Berkurang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 (-)	 </a:t>
            </a:r>
            <a:r>
              <a:rPr lang="en-US" sz="28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Bertambah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(+)       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Biaya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.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….....      </a:t>
            </a:r>
            <a:r>
              <a:rPr lang="en-US" sz="28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Bertambah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(+)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	 </a:t>
            </a:r>
            <a:r>
              <a:rPr lang="en-US" sz="28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Berkurang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 (-)</a:t>
            </a: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3E90B54D-C3DC-29A8-FB71-1E6D4D13E0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90760" y="2788919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46E2A925-6827-79AE-FD80-E8F4E5FD4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080" y="624840"/>
            <a:ext cx="693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Posisi Akun</a:t>
            </a:r>
            <a:endParaRPr lang="en-US" sz="3200" b="1" i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5AAE4C-AF79-8654-9858-D9F09B7F1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32" y="1251931"/>
            <a:ext cx="4214583" cy="3179545"/>
          </a:xfrm>
          <a:prstGeom prst="rect">
            <a:avLst/>
          </a:prstGeom>
        </p:spPr>
      </p:pic>
      <p:sp>
        <p:nvSpPr>
          <p:cNvPr id="9" name="Heptagon 8">
            <a:extLst>
              <a:ext uri="{FF2B5EF4-FFF2-40B4-BE49-F238E27FC236}">
                <a16:creationId xmlns:a16="http://schemas.microsoft.com/office/drawing/2014/main" id="{4C828415-5E3A-A18C-D568-F1287FED781D}"/>
              </a:ext>
            </a:extLst>
          </p:cNvPr>
          <p:cNvSpPr/>
          <p:nvPr/>
        </p:nvSpPr>
        <p:spPr>
          <a:xfrm>
            <a:off x="284032" y="1882218"/>
            <a:ext cx="526473" cy="564037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Heptagon 9">
            <a:extLst>
              <a:ext uri="{FF2B5EF4-FFF2-40B4-BE49-F238E27FC236}">
                <a16:creationId xmlns:a16="http://schemas.microsoft.com/office/drawing/2014/main" id="{F57277EA-E734-143B-4BC7-94D6D2CF37C8}"/>
              </a:ext>
            </a:extLst>
          </p:cNvPr>
          <p:cNvSpPr/>
          <p:nvPr/>
        </p:nvSpPr>
        <p:spPr>
          <a:xfrm>
            <a:off x="1137472" y="922259"/>
            <a:ext cx="526473" cy="564037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81A958D5-0294-9124-0690-3061D1E8C65E}"/>
              </a:ext>
            </a:extLst>
          </p:cNvPr>
          <p:cNvSpPr/>
          <p:nvPr/>
        </p:nvSpPr>
        <p:spPr>
          <a:xfrm>
            <a:off x="2391323" y="687894"/>
            <a:ext cx="526473" cy="564037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Heptagon 11">
            <a:extLst>
              <a:ext uri="{FF2B5EF4-FFF2-40B4-BE49-F238E27FC236}">
                <a16:creationId xmlns:a16="http://schemas.microsoft.com/office/drawing/2014/main" id="{6EBB8833-E56F-2435-9ED1-8F0DC5929114}"/>
              </a:ext>
            </a:extLst>
          </p:cNvPr>
          <p:cNvSpPr/>
          <p:nvPr/>
        </p:nvSpPr>
        <p:spPr>
          <a:xfrm>
            <a:off x="3181732" y="969912"/>
            <a:ext cx="526473" cy="564037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Heptagon 12">
            <a:extLst>
              <a:ext uri="{FF2B5EF4-FFF2-40B4-BE49-F238E27FC236}">
                <a16:creationId xmlns:a16="http://schemas.microsoft.com/office/drawing/2014/main" id="{7009115D-DBBC-5D7C-06F1-7B9614251627}"/>
              </a:ext>
            </a:extLst>
          </p:cNvPr>
          <p:cNvSpPr/>
          <p:nvPr/>
        </p:nvSpPr>
        <p:spPr>
          <a:xfrm>
            <a:off x="4235378" y="1486296"/>
            <a:ext cx="526473" cy="564037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B1334D-F65B-AB7F-B0F7-ED9548654634}"/>
              </a:ext>
            </a:extLst>
          </p:cNvPr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2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4A3E6BE-432E-EEB8-81A7-0D5C4D31C2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361817"/>
              </p:ext>
            </p:extLst>
          </p:nvPr>
        </p:nvGraphicFramePr>
        <p:xfrm>
          <a:off x="261582" y="1364776"/>
          <a:ext cx="11668836" cy="5012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AFF07AC-5ED0-D5F5-89A1-BA33B352F622}"/>
              </a:ext>
            </a:extLst>
          </p:cNvPr>
          <p:cNvSpPr/>
          <p:nvPr/>
        </p:nvSpPr>
        <p:spPr>
          <a:xfrm>
            <a:off x="0" y="6537960"/>
            <a:ext cx="12192000" cy="3200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7EFBF-20A7-BA67-76D8-D42F62217865}"/>
              </a:ext>
            </a:extLst>
          </p:cNvPr>
          <p:cNvSpPr txBox="1"/>
          <p:nvPr/>
        </p:nvSpPr>
        <p:spPr>
          <a:xfrm>
            <a:off x="138752" y="309293"/>
            <a:ext cx="26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>
                <a:latin typeface="Calibri" panose="020F0502020204030204" pitchFamily="34" charset="0"/>
                <a:cs typeface="Arial" panose="020B0604020202020204" pitchFamily="34" charset="0"/>
              </a:rPr>
              <a:t>Siklus Akuntansi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7B72B5-9C0F-6C2C-3067-35B912D4B58A}"/>
              </a:ext>
            </a:extLst>
          </p:cNvPr>
          <p:cNvSpPr txBox="1"/>
          <p:nvPr/>
        </p:nvSpPr>
        <p:spPr>
          <a:xfrm>
            <a:off x="3507475" y="1091821"/>
            <a:ext cx="842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Semua</a:t>
            </a:r>
            <a:r>
              <a:rPr lang="id-ID" i="1" dirty="0">
                <a:solidFill>
                  <a:srgbClr val="FF0000"/>
                </a:solidFill>
                <a:latin typeface="Calibri" panose="020F0502020204030204" pitchFamily="34" charset="0"/>
              </a:rPr>
              <a:t> sudah bisa dilakukan sistem komputer/software, kecuali jurnal umum (masih diinput oleh manusia)</a:t>
            </a:r>
          </a:p>
        </p:txBody>
      </p:sp>
      <p:sp>
        <p:nvSpPr>
          <p:cNvPr id="6" name="Down Arrow 8">
            <a:extLst>
              <a:ext uri="{FF2B5EF4-FFF2-40B4-BE49-F238E27FC236}">
                <a16:creationId xmlns:a16="http://schemas.microsoft.com/office/drawing/2014/main" id="{BF636895-0293-3E59-D56A-FA3FBA0BD922}"/>
              </a:ext>
            </a:extLst>
          </p:cNvPr>
          <p:cNvSpPr/>
          <p:nvPr/>
        </p:nvSpPr>
        <p:spPr>
          <a:xfrm>
            <a:off x="994182" y="1009934"/>
            <a:ext cx="900752" cy="8325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677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EE9399-1298-BAD0-2C06-3497DEB0DA54}"/>
              </a:ext>
            </a:extLst>
          </p:cNvPr>
          <p:cNvSpPr/>
          <p:nvPr/>
        </p:nvSpPr>
        <p:spPr>
          <a:xfrm>
            <a:off x="0" y="0"/>
            <a:ext cx="2141951" cy="6012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>
                <a:latin typeface="Century" panose="02040604050505020304" pitchFamily="18" charset="0"/>
              </a:rPr>
              <a:t>CONTOH KASUS</a:t>
            </a:r>
            <a:endParaRPr lang="en-US" b="1" dirty="0">
              <a:latin typeface="Century" panose="02040604050505020304" pitchFamily="18" charset="0"/>
            </a:endParaRPr>
          </a:p>
        </p:txBody>
      </p:sp>
      <p:sp>
        <p:nvSpPr>
          <p:cNvPr id="3" name="Horizontal Scroll 4">
            <a:extLst>
              <a:ext uri="{FF2B5EF4-FFF2-40B4-BE49-F238E27FC236}">
                <a16:creationId xmlns:a16="http://schemas.microsoft.com/office/drawing/2014/main" id="{53B7432D-68E3-8E22-7472-BF9C930A2884}"/>
              </a:ext>
            </a:extLst>
          </p:cNvPr>
          <p:cNvSpPr/>
          <p:nvPr/>
        </p:nvSpPr>
        <p:spPr>
          <a:xfrm>
            <a:off x="112734" y="601249"/>
            <a:ext cx="5386191" cy="121502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 err="1"/>
              <a:t>Tanggal</a:t>
            </a:r>
            <a:r>
              <a:rPr lang="en-ID" dirty="0"/>
              <a:t> 01 Jan 2020 Tuan A </a:t>
            </a:r>
            <a:r>
              <a:rPr lang="en-ID" dirty="0" err="1"/>
              <a:t>menyetorkan</a:t>
            </a:r>
            <a:r>
              <a:rPr lang="en-ID" dirty="0"/>
              <a:t> modal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usahanya</a:t>
            </a:r>
            <a:r>
              <a:rPr lang="en-ID" dirty="0"/>
              <a:t> </a:t>
            </a:r>
            <a:r>
              <a:rPr lang="en-ID" dirty="0" err="1"/>
              <a:t>sebesar</a:t>
            </a:r>
            <a:r>
              <a:rPr lang="en-ID" dirty="0"/>
              <a:t> </a:t>
            </a:r>
            <a:r>
              <a:rPr lang="en-ID" dirty="0" err="1"/>
              <a:t>Rp</a:t>
            </a:r>
            <a:r>
              <a:rPr lang="en-ID" dirty="0"/>
              <a:t> 50.000.000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0C2691-17B2-84DC-8552-FC9CC80BF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017845"/>
              </p:ext>
            </p:extLst>
          </p:nvPr>
        </p:nvGraphicFramePr>
        <p:xfrm>
          <a:off x="112734" y="4906839"/>
          <a:ext cx="8128000" cy="11074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49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8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Tgl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Keterangan</a:t>
                      </a:r>
                      <a:r>
                        <a:rPr lang="en-ID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Debit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Kredit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/>
                        <a:t>01/01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Kas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Rp</a:t>
                      </a:r>
                      <a:r>
                        <a:rPr lang="en-ID" dirty="0"/>
                        <a:t> 50.000.000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/>
                        <a:t>      Modal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Rp</a:t>
                      </a:r>
                      <a:r>
                        <a:rPr lang="en-ID" dirty="0"/>
                        <a:t> 50.000.000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7D5F0B1-CFB6-409C-61F1-DC172BAAB5A4}"/>
              </a:ext>
            </a:extLst>
          </p:cNvPr>
          <p:cNvSpPr txBox="1"/>
          <p:nvPr/>
        </p:nvSpPr>
        <p:spPr>
          <a:xfrm>
            <a:off x="3670126" y="1743629"/>
            <a:ext cx="320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>
                <a:latin typeface="Garamond" panose="02020404030301010803" pitchFamily="18" charset="0"/>
              </a:rPr>
              <a:t>Yang </a:t>
            </a:r>
            <a:r>
              <a:rPr lang="en-ID" b="1" dirty="0" err="1">
                <a:latin typeface="Garamond" panose="02020404030301010803" pitchFamily="18" charset="0"/>
              </a:rPr>
              <a:t>berpengaruh</a:t>
            </a:r>
            <a:r>
              <a:rPr lang="en-ID" b="1" dirty="0">
                <a:latin typeface="Garamond" panose="02020404030301010803" pitchFamily="18" charset="0"/>
              </a:rPr>
              <a:t> </a:t>
            </a:r>
            <a:r>
              <a:rPr lang="en-ID" b="1" dirty="0" err="1">
                <a:latin typeface="Garamond" panose="02020404030301010803" pitchFamily="18" charset="0"/>
              </a:rPr>
              <a:t>apa</a:t>
            </a:r>
            <a:r>
              <a:rPr lang="en-ID" b="1" dirty="0">
                <a:latin typeface="Garamond" panose="02020404030301010803" pitchFamily="18" charset="0"/>
              </a:rPr>
              <a:t> </a:t>
            </a:r>
            <a:r>
              <a:rPr lang="en-ID" b="1" dirty="0" err="1">
                <a:latin typeface="Garamond" panose="02020404030301010803" pitchFamily="18" charset="0"/>
              </a:rPr>
              <a:t>aja</a:t>
            </a:r>
            <a:r>
              <a:rPr lang="en-ID" b="1" dirty="0">
                <a:latin typeface="Garamond" panose="02020404030301010803" pitchFamily="18" charset="0"/>
              </a:rPr>
              <a:t>??</a:t>
            </a:r>
            <a:endParaRPr lang="en-US" b="1" dirty="0">
              <a:latin typeface="Garamond" panose="02020404030301010803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2CBCD7-2A5B-4F78-DBF6-729E88B24A42}"/>
              </a:ext>
            </a:extLst>
          </p:cNvPr>
          <p:cNvCxnSpPr/>
          <p:nvPr/>
        </p:nvCxnSpPr>
        <p:spPr>
          <a:xfrm flipH="1">
            <a:off x="1365337" y="1731103"/>
            <a:ext cx="1202499" cy="5736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C23967-54D1-4F57-8466-9E7B2775AB2F}"/>
              </a:ext>
            </a:extLst>
          </p:cNvPr>
          <p:cNvCxnSpPr/>
          <p:nvPr/>
        </p:nvCxnSpPr>
        <p:spPr>
          <a:xfrm>
            <a:off x="2567836" y="1743629"/>
            <a:ext cx="1102290" cy="561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860CBC0-8A9C-973C-4254-3D9EEE3B0E1A}"/>
              </a:ext>
            </a:extLst>
          </p:cNvPr>
          <p:cNvSpPr txBox="1"/>
          <p:nvPr/>
        </p:nvSpPr>
        <p:spPr>
          <a:xfrm>
            <a:off x="814192" y="3455045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+ Debit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4D0DE8-0A00-10E4-95FD-342EEFD0A487}"/>
              </a:ext>
            </a:extLst>
          </p:cNvPr>
          <p:cNvSpPr txBox="1"/>
          <p:nvPr/>
        </p:nvSpPr>
        <p:spPr>
          <a:xfrm>
            <a:off x="3269294" y="3423917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+ </a:t>
            </a:r>
            <a:r>
              <a:rPr lang="en-ID" dirty="0" err="1"/>
              <a:t>Kredit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A481F5-E094-3D59-D084-275F21E08E3B}"/>
              </a:ext>
            </a:extLst>
          </p:cNvPr>
          <p:cNvSpPr/>
          <p:nvPr/>
        </p:nvSpPr>
        <p:spPr>
          <a:xfrm>
            <a:off x="814192" y="2404997"/>
            <a:ext cx="895611" cy="54113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 err="1"/>
              <a:t>Kas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86D943-0F1C-CC3C-0C96-58F203A879F5}"/>
              </a:ext>
            </a:extLst>
          </p:cNvPr>
          <p:cNvSpPr/>
          <p:nvPr/>
        </p:nvSpPr>
        <p:spPr>
          <a:xfrm>
            <a:off x="3172216" y="2377806"/>
            <a:ext cx="1249472" cy="54113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solidFill>
                  <a:schemeClr val="tx1"/>
                </a:solidFill>
              </a:rPr>
              <a:t>Modal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4618C0-D292-6262-E90F-1636C5AAE41D}"/>
              </a:ext>
            </a:extLst>
          </p:cNvPr>
          <p:cNvCxnSpPr/>
          <p:nvPr/>
        </p:nvCxnSpPr>
        <p:spPr>
          <a:xfrm>
            <a:off x="1252603" y="3043825"/>
            <a:ext cx="0" cy="411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6101321-7337-A6C9-A763-30DE7A3C70AF}"/>
              </a:ext>
            </a:extLst>
          </p:cNvPr>
          <p:cNvCxnSpPr/>
          <p:nvPr/>
        </p:nvCxnSpPr>
        <p:spPr>
          <a:xfrm>
            <a:off x="3670126" y="2996232"/>
            <a:ext cx="0" cy="411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Down Arrow 42">
            <a:extLst>
              <a:ext uri="{FF2B5EF4-FFF2-40B4-BE49-F238E27FC236}">
                <a16:creationId xmlns:a16="http://schemas.microsoft.com/office/drawing/2014/main" id="{27184FE5-7163-861D-B7D0-0B0C4A108D9A}"/>
              </a:ext>
            </a:extLst>
          </p:cNvPr>
          <p:cNvSpPr/>
          <p:nvPr/>
        </p:nvSpPr>
        <p:spPr>
          <a:xfrm>
            <a:off x="2141951" y="3995803"/>
            <a:ext cx="1030265" cy="5386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488E69-603D-2ABF-A2F9-7D4031669BB7}"/>
              </a:ext>
            </a:extLst>
          </p:cNvPr>
          <p:cNvSpPr/>
          <p:nvPr/>
        </p:nvSpPr>
        <p:spPr>
          <a:xfrm>
            <a:off x="0" y="6537960"/>
            <a:ext cx="12192000" cy="3200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9" grpId="0"/>
      <p:bldP spid="10" grpId="0" animBg="1"/>
      <p:bldP spid="11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B58AA6-25DC-4D35-C447-97BE15799B52}"/>
              </a:ext>
            </a:extLst>
          </p:cNvPr>
          <p:cNvSpPr/>
          <p:nvPr/>
        </p:nvSpPr>
        <p:spPr>
          <a:xfrm>
            <a:off x="0" y="0"/>
            <a:ext cx="2141951" cy="6012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>
                <a:latin typeface="Century" panose="02040604050505020304" pitchFamily="18" charset="0"/>
              </a:rPr>
              <a:t>CONTOH KASUS</a:t>
            </a:r>
            <a:endParaRPr lang="en-US" b="1" dirty="0">
              <a:latin typeface="Century" panose="02040604050505020304" pitchFamily="18" charset="0"/>
            </a:endParaRPr>
          </a:p>
        </p:txBody>
      </p:sp>
      <p:sp>
        <p:nvSpPr>
          <p:cNvPr id="3" name="Horizontal Scroll 4">
            <a:extLst>
              <a:ext uri="{FF2B5EF4-FFF2-40B4-BE49-F238E27FC236}">
                <a16:creationId xmlns:a16="http://schemas.microsoft.com/office/drawing/2014/main" id="{0CF1A4CF-4DF4-4B11-A88F-B48289CBEA38}"/>
              </a:ext>
            </a:extLst>
          </p:cNvPr>
          <p:cNvSpPr/>
          <p:nvPr/>
        </p:nvSpPr>
        <p:spPr>
          <a:xfrm>
            <a:off x="112734" y="601249"/>
            <a:ext cx="5386191" cy="121502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 err="1"/>
              <a:t>Tanggal</a:t>
            </a:r>
            <a:r>
              <a:rPr lang="en-ID" dirty="0"/>
              <a:t> 03 Jan 2020 Tuan A </a:t>
            </a:r>
            <a:r>
              <a:rPr lang="en-ID" dirty="0" err="1"/>
              <a:t>membeli</a:t>
            </a:r>
            <a:r>
              <a:rPr lang="en-ID" dirty="0"/>
              <a:t> </a:t>
            </a:r>
            <a:r>
              <a:rPr lang="en-ID" dirty="0" err="1"/>
              <a:t>kendaraan</a:t>
            </a:r>
            <a:r>
              <a:rPr lang="en-ID" dirty="0"/>
              <a:t> second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operasional</a:t>
            </a:r>
            <a:r>
              <a:rPr lang="en-ID" dirty="0"/>
              <a:t> </a:t>
            </a:r>
            <a:r>
              <a:rPr lang="en-ID" dirty="0" err="1"/>
              <a:t>sebesar</a:t>
            </a:r>
            <a:r>
              <a:rPr lang="en-ID" dirty="0"/>
              <a:t> </a:t>
            </a:r>
            <a:r>
              <a:rPr lang="en-ID" dirty="0" err="1"/>
              <a:t>Rp</a:t>
            </a:r>
            <a:r>
              <a:rPr lang="en-ID" dirty="0"/>
              <a:t> 5.000.000 </a:t>
            </a:r>
            <a:r>
              <a:rPr lang="en-ID" dirty="0" err="1"/>
              <a:t>dibayar</a:t>
            </a:r>
            <a:r>
              <a:rPr lang="en-ID" dirty="0"/>
              <a:t> </a:t>
            </a:r>
            <a:r>
              <a:rPr lang="en-ID" dirty="0" err="1"/>
              <a:t>tunai</a:t>
            </a:r>
            <a:r>
              <a:rPr lang="en-ID" dirty="0"/>
              <a:t>, </a:t>
            </a:r>
            <a:r>
              <a:rPr lang="en-ID" dirty="0" err="1"/>
              <a:t>sisanya</a:t>
            </a:r>
            <a:r>
              <a:rPr lang="en-ID" dirty="0"/>
              <a:t> </a:t>
            </a:r>
            <a:r>
              <a:rPr lang="en-ID" dirty="0" err="1"/>
              <a:t>dibayar</a:t>
            </a:r>
            <a:r>
              <a:rPr lang="en-ID" dirty="0"/>
              <a:t> 2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depan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FE78F1-C03C-BCB9-9BA7-9D470A5EA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650932"/>
              </p:ext>
            </p:extLst>
          </p:nvPr>
        </p:nvGraphicFramePr>
        <p:xfrm>
          <a:off x="112734" y="4906839"/>
          <a:ext cx="8128000" cy="14782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773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Tgl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Keterangan</a:t>
                      </a:r>
                      <a:r>
                        <a:rPr lang="en-ID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Debit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Kredit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/>
                        <a:t>03/01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Kendaraan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Rp</a:t>
                      </a:r>
                      <a:r>
                        <a:rPr lang="en-ID" dirty="0"/>
                        <a:t> 8.000.000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/>
                        <a:t>       </a:t>
                      </a:r>
                      <a:r>
                        <a:rPr lang="en-ID" dirty="0" err="1"/>
                        <a:t>Kas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Rp</a:t>
                      </a:r>
                      <a:r>
                        <a:rPr lang="en-ID" dirty="0"/>
                        <a:t> 5.000.000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/>
                        <a:t>       </a:t>
                      </a:r>
                      <a:r>
                        <a:rPr lang="en-ID" dirty="0" err="1"/>
                        <a:t>Hutang</a:t>
                      </a:r>
                      <a:r>
                        <a:rPr lang="en-ID" baseline="0" dirty="0"/>
                        <a:t> Usaha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Rp</a:t>
                      </a:r>
                      <a:r>
                        <a:rPr lang="en-ID" dirty="0"/>
                        <a:t> 3.000.000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BEBAC99-54D2-A58C-CE1F-1A9F00BE19B0}"/>
              </a:ext>
            </a:extLst>
          </p:cNvPr>
          <p:cNvSpPr txBox="1"/>
          <p:nvPr/>
        </p:nvSpPr>
        <p:spPr>
          <a:xfrm>
            <a:off x="3670126" y="1743629"/>
            <a:ext cx="320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>
                <a:latin typeface="Garamond" panose="02020404030301010803" pitchFamily="18" charset="0"/>
              </a:rPr>
              <a:t>Yang </a:t>
            </a:r>
            <a:r>
              <a:rPr lang="en-ID" b="1" dirty="0" err="1">
                <a:latin typeface="Garamond" panose="02020404030301010803" pitchFamily="18" charset="0"/>
              </a:rPr>
              <a:t>berpengaruh</a:t>
            </a:r>
            <a:r>
              <a:rPr lang="en-ID" b="1" dirty="0">
                <a:latin typeface="Garamond" panose="02020404030301010803" pitchFamily="18" charset="0"/>
              </a:rPr>
              <a:t> </a:t>
            </a:r>
            <a:r>
              <a:rPr lang="en-ID" b="1" dirty="0" err="1">
                <a:latin typeface="Garamond" panose="02020404030301010803" pitchFamily="18" charset="0"/>
              </a:rPr>
              <a:t>apa</a:t>
            </a:r>
            <a:r>
              <a:rPr lang="en-ID" b="1" dirty="0">
                <a:latin typeface="Garamond" panose="02020404030301010803" pitchFamily="18" charset="0"/>
              </a:rPr>
              <a:t> </a:t>
            </a:r>
            <a:r>
              <a:rPr lang="en-ID" b="1" dirty="0" err="1">
                <a:latin typeface="Garamond" panose="02020404030301010803" pitchFamily="18" charset="0"/>
              </a:rPr>
              <a:t>aja</a:t>
            </a:r>
            <a:r>
              <a:rPr lang="en-ID" b="1" dirty="0">
                <a:latin typeface="Garamond" panose="02020404030301010803" pitchFamily="18" charset="0"/>
              </a:rPr>
              <a:t>??</a:t>
            </a:r>
            <a:endParaRPr lang="en-US" b="1" dirty="0">
              <a:latin typeface="Garamond" panose="02020404030301010803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DD8ED2-B349-22CE-4642-813F8D74553D}"/>
              </a:ext>
            </a:extLst>
          </p:cNvPr>
          <p:cNvCxnSpPr/>
          <p:nvPr/>
        </p:nvCxnSpPr>
        <p:spPr>
          <a:xfrm flipH="1">
            <a:off x="1365337" y="1731103"/>
            <a:ext cx="1202499" cy="5736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F1AFBA-10D1-3D7B-0CBB-115EC775838F}"/>
              </a:ext>
            </a:extLst>
          </p:cNvPr>
          <p:cNvCxnSpPr/>
          <p:nvPr/>
        </p:nvCxnSpPr>
        <p:spPr>
          <a:xfrm>
            <a:off x="2579868" y="1751862"/>
            <a:ext cx="0" cy="6123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60945B2-751D-FD65-D2AD-B92AAD3513C8}"/>
              </a:ext>
            </a:extLst>
          </p:cNvPr>
          <p:cNvSpPr txBox="1"/>
          <p:nvPr/>
        </p:nvSpPr>
        <p:spPr>
          <a:xfrm>
            <a:off x="814192" y="3455045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+ Debit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16308-20F1-2182-D2D0-8470DE6918F8}"/>
              </a:ext>
            </a:extLst>
          </p:cNvPr>
          <p:cNvSpPr txBox="1"/>
          <p:nvPr/>
        </p:nvSpPr>
        <p:spPr>
          <a:xfrm>
            <a:off x="2118382" y="3401359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- </a:t>
            </a:r>
            <a:r>
              <a:rPr lang="en-ID" dirty="0" err="1"/>
              <a:t>Kredit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479138A-C25E-D8AC-C24B-1FFD226DAC5B}"/>
              </a:ext>
            </a:extLst>
          </p:cNvPr>
          <p:cNvSpPr/>
          <p:nvPr/>
        </p:nvSpPr>
        <p:spPr>
          <a:xfrm>
            <a:off x="504826" y="2364210"/>
            <a:ext cx="1309306" cy="5683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300" dirty="0" err="1"/>
              <a:t>Kendaraan</a:t>
            </a:r>
            <a:endParaRPr lang="en-US" sz="13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1ECD19-DCD1-5887-21F4-98AC125D1EB4}"/>
              </a:ext>
            </a:extLst>
          </p:cNvPr>
          <p:cNvSpPr/>
          <p:nvPr/>
        </p:nvSpPr>
        <p:spPr>
          <a:xfrm>
            <a:off x="2219250" y="2417523"/>
            <a:ext cx="800677" cy="54113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300" dirty="0" err="1">
                <a:solidFill>
                  <a:schemeClr val="tx1"/>
                </a:solidFill>
              </a:rPr>
              <a:t>Kas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BB4B82-FD1C-69C5-D639-95ADC5B3FF58}"/>
              </a:ext>
            </a:extLst>
          </p:cNvPr>
          <p:cNvCxnSpPr/>
          <p:nvPr/>
        </p:nvCxnSpPr>
        <p:spPr>
          <a:xfrm>
            <a:off x="1252603" y="3043825"/>
            <a:ext cx="0" cy="411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5EADDA-AF15-5109-FBA5-F376ECF213FB}"/>
              </a:ext>
            </a:extLst>
          </p:cNvPr>
          <p:cNvCxnSpPr/>
          <p:nvPr/>
        </p:nvCxnSpPr>
        <p:spPr>
          <a:xfrm>
            <a:off x="2604425" y="3043825"/>
            <a:ext cx="0" cy="411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Down Arrow 42">
            <a:extLst>
              <a:ext uri="{FF2B5EF4-FFF2-40B4-BE49-F238E27FC236}">
                <a16:creationId xmlns:a16="http://schemas.microsoft.com/office/drawing/2014/main" id="{4B91203F-D55D-639A-CFB2-EB6F0E288FBD}"/>
              </a:ext>
            </a:extLst>
          </p:cNvPr>
          <p:cNvSpPr/>
          <p:nvPr/>
        </p:nvSpPr>
        <p:spPr>
          <a:xfrm>
            <a:off x="2141951" y="3995803"/>
            <a:ext cx="1030265" cy="5386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0C9346-776B-67A5-99FD-ADA11B690BC9}"/>
              </a:ext>
            </a:extLst>
          </p:cNvPr>
          <p:cNvCxnSpPr/>
          <p:nvPr/>
        </p:nvCxnSpPr>
        <p:spPr>
          <a:xfrm>
            <a:off x="2604425" y="1743629"/>
            <a:ext cx="1065701" cy="561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C045BD0-009B-9B45-F83E-8D2B1B321BCD}"/>
              </a:ext>
            </a:extLst>
          </p:cNvPr>
          <p:cNvSpPr/>
          <p:nvPr/>
        </p:nvSpPr>
        <p:spPr>
          <a:xfrm>
            <a:off x="3425046" y="2417523"/>
            <a:ext cx="956454" cy="54113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300" dirty="0" err="1">
                <a:solidFill>
                  <a:schemeClr val="tx1"/>
                </a:solidFill>
              </a:rPr>
              <a:t>Hutang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16088D-D0B9-7F53-1EF5-42B886CBDC3F}"/>
              </a:ext>
            </a:extLst>
          </p:cNvPr>
          <p:cNvSpPr txBox="1"/>
          <p:nvPr/>
        </p:nvSpPr>
        <p:spPr>
          <a:xfrm>
            <a:off x="3318407" y="3398561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+ </a:t>
            </a:r>
            <a:r>
              <a:rPr lang="en-ID" dirty="0" err="1"/>
              <a:t>Kredit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C32D5E-5BB5-514F-C151-B0DF811560B4}"/>
              </a:ext>
            </a:extLst>
          </p:cNvPr>
          <p:cNvCxnSpPr/>
          <p:nvPr/>
        </p:nvCxnSpPr>
        <p:spPr>
          <a:xfrm>
            <a:off x="3825384" y="3028692"/>
            <a:ext cx="0" cy="411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6A425E0-5E60-F7A6-1B33-5261D95D5998}"/>
              </a:ext>
            </a:extLst>
          </p:cNvPr>
          <p:cNvSpPr/>
          <p:nvPr/>
        </p:nvSpPr>
        <p:spPr>
          <a:xfrm>
            <a:off x="0" y="6537960"/>
            <a:ext cx="12192000" cy="3200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9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9" grpId="0"/>
      <p:bldP spid="10" grpId="0" animBg="1"/>
      <p:bldP spid="11" grpId="0" animBg="1"/>
      <p:bldP spid="14" grpId="0" animBg="1"/>
      <p:bldP spid="16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431AF6-5275-8513-5B74-9BB45626EDAF}"/>
              </a:ext>
            </a:extLst>
          </p:cNvPr>
          <p:cNvSpPr/>
          <p:nvPr/>
        </p:nvSpPr>
        <p:spPr>
          <a:xfrm>
            <a:off x="0" y="0"/>
            <a:ext cx="2141951" cy="6012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>
                <a:latin typeface="Century" panose="02040604050505020304" pitchFamily="18" charset="0"/>
              </a:rPr>
              <a:t>CONTOH KASUS</a:t>
            </a:r>
            <a:endParaRPr lang="en-US" b="1" dirty="0">
              <a:latin typeface="Century" panose="02040604050505020304" pitchFamily="18" charset="0"/>
            </a:endParaRPr>
          </a:p>
        </p:txBody>
      </p:sp>
      <p:sp>
        <p:nvSpPr>
          <p:cNvPr id="3" name="Horizontal Scroll 4">
            <a:extLst>
              <a:ext uri="{FF2B5EF4-FFF2-40B4-BE49-F238E27FC236}">
                <a16:creationId xmlns:a16="http://schemas.microsoft.com/office/drawing/2014/main" id="{1DF069F7-A15A-5237-7356-2AA1D20D40A3}"/>
              </a:ext>
            </a:extLst>
          </p:cNvPr>
          <p:cNvSpPr/>
          <p:nvPr/>
        </p:nvSpPr>
        <p:spPr>
          <a:xfrm>
            <a:off x="112734" y="601249"/>
            <a:ext cx="5386191" cy="121502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 err="1"/>
              <a:t>Tanggal</a:t>
            </a:r>
            <a:r>
              <a:rPr lang="en-ID" dirty="0"/>
              <a:t> 20 Jan 2020 Tuan A </a:t>
            </a:r>
            <a:r>
              <a:rPr lang="en-ID" dirty="0" err="1"/>
              <a:t>menerima</a:t>
            </a:r>
            <a:r>
              <a:rPr lang="en-ID" dirty="0"/>
              <a:t> </a:t>
            </a:r>
            <a:r>
              <a:rPr lang="en-ID" dirty="0" err="1"/>
              <a:t>pendapatan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jasa</a:t>
            </a:r>
            <a:r>
              <a:rPr lang="en-ID" dirty="0"/>
              <a:t> </a:t>
            </a:r>
            <a:r>
              <a:rPr lang="en-ID" dirty="0" err="1"/>
              <a:t>usahanya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 </a:t>
            </a:r>
            <a:r>
              <a:rPr lang="en-ID" dirty="0" err="1"/>
              <a:t>senilai</a:t>
            </a:r>
            <a:r>
              <a:rPr lang="en-ID" dirty="0"/>
              <a:t> </a:t>
            </a:r>
            <a:r>
              <a:rPr lang="en-ID" dirty="0" err="1"/>
              <a:t>Rp</a:t>
            </a:r>
            <a:r>
              <a:rPr lang="en-ID" dirty="0"/>
              <a:t> 1.000.000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901434-A968-CC96-B776-5F19F94B1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420229"/>
              </p:ext>
            </p:extLst>
          </p:nvPr>
        </p:nvGraphicFramePr>
        <p:xfrm>
          <a:off x="112734" y="4906839"/>
          <a:ext cx="8128000" cy="14782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744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3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Tgl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Keterangan</a:t>
                      </a:r>
                      <a:r>
                        <a:rPr lang="en-ID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Debit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Kredit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/>
                        <a:t>20/01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Kas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Rp</a:t>
                      </a:r>
                      <a:r>
                        <a:rPr lang="en-ID" dirty="0"/>
                        <a:t> 1.000.000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/>
                        <a:t>       </a:t>
                      </a:r>
                      <a:r>
                        <a:rPr lang="en-ID" dirty="0" err="1"/>
                        <a:t>Pendapatan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Rp</a:t>
                      </a:r>
                      <a:r>
                        <a:rPr lang="en-ID" dirty="0"/>
                        <a:t> 1.000.000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9B1F7B9-ACAE-3BF5-3F2F-76E0CE1DF9DF}"/>
              </a:ext>
            </a:extLst>
          </p:cNvPr>
          <p:cNvSpPr txBox="1"/>
          <p:nvPr/>
        </p:nvSpPr>
        <p:spPr>
          <a:xfrm>
            <a:off x="3670126" y="1743629"/>
            <a:ext cx="320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>
                <a:latin typeface="Garamond" panose="02020404030301010803" pitchFamily="18" charset="0"/>
              </a:rPr>
              <a:t>Yang </a:t>
            </a:r>
            <a:r>
              <a:rPr lang="en-ID" b="1" dirty="0" err="1">
                <a:latin typeface="Garamond" panose="02020404030301010803" pitchFamily="18" charset="0"/>
              </a:rPr>
              <a:t>berpengaruh</a:t>
            </a:r>
            <a:r>
              <a:rPr lang="en-ID" b="1" dirty="0">
                <a:latin typeface="Garamond" panose="02020404030301010803" pitchFamily="18" charset="0"/>
              </a:rPr>
              <a:t> </a:t>
            </a:r>
            <a:r>
              <a:rPr lang="en-ID" b="1" dirty="0" err="1">
                <a:latin typeface="Garamond" panose="02020404030301010803" pitchFamily="18" charset="0"/>
              </a:rPr>
              <a:t>apa</a:t>
            </a:r>
            <a:r>
              <a:rPr lang="en-ID" b="1" dirty="0">
                <a:latin typeface="Garamond" panose="02020404030301010803" pitchFamily="18" charset="0"/>
              </a:rPr>
              <a:t> </a:t>
            </a:r>
            <a:r>
              <a:rPr lang="en-ID" b="1" dirty="0" err="1">
                <a:latin typeface="Garamond" panose="02020404030301010803" pitchFamily="18" charset="0"/>
              </a:rPr>
              <a:t>aja</a:t>
            </a:r>
            <a:r>
              <a:rPr lang="en-ID" b="1" dirty="0">
                <a:latin typeface="Garamond" panose="02020404030301010803" pitchFamily="18" charset="0"/>
              </a:rPr>
              <a:t>??</a:t>
            </a:r>
            <a:endParaRPr lang="en-US" b="1" dirty="0">
              <a:latin typeface="Garamond" panose="02020404030301010803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2D27ED-2DF5-D95B-B09A-377FE476ACEC}"/>
              </a:ext>
            </a:extLst>
          </p:cNvPr>
          <p:cNvCxnSpPr/>
          <p:nvPr/>
        </p:nvCxnSpPr>
        <p:spPr>
          <a:xfrm flipH="1">
            <a:off x="1365337" y="1731103"/>
            <a:ext cx="1202499" cy="5736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510A2F-5E40-FEE9-FB73-6D50E647336A}"/>
              </a:ext>
            </a:extLst>
          </p:cNvPr>
          <p:cNvCxnSpPr/>
          <p:nvPr/>
        </p:nvCxnSpPr>
        <p:spPr>
          <a:xfrm>
            <a:off x="2567836" y="1743629"/>
            <a:ext cx="1102290" cy="561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40702B8-D3F0-B708-AB66-9E8C21B97BD5}"/>
              </a:ext>
            </a:extLst>
          </p:cNvPr>
          <p:cNvSpPr txBox="1"/>
          <p:nvPr/>
        </p:nvSpPr>
        <p:spPr>
          <a:xfrm>
            <a:off x="814192" y="3455045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+ Debit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4CF1F-77E3-7F46-D433-DA7D88DAF174}"/>
              </a:ext>
            </a:extLst>
          </p:cNvPr>
          <p:cNvSpPr txBox="1"/>
          <p:nvPr/>
        </p:nvSpPr>
        <p:spPr>
          <a:xfrm>
            <a:off x="3269294" y="3423917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+ </a:t>
            </a:r>
            <a:r>
              <a:rPr lang="en-ID" dirty="0" err="1"/>
              <a:t>Kredit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3A2B17-97F7-A5C0-0AD1-413F20410DF5}"/>
              </a:ext>
            </a:extLst>
          </p:cNvPr>
          <p:cNvSpPr/>
          <p:nvPr/>
        </p:nvSpPr>
        <p:spPr>
          <a:xfrm>
            <a:off x="814192" y="2404997"/>
            <a:ext cx="895611" cy="54113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 err="1"/>
              <a:t>Kas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3EDC12-A0A4-4033-DB80-3BE7E14C9902}"/>
              </a:ext>
            </a:extLst>
          </p:cNvPr>
          <p:cNvSpPr/>
          <p:nvPr/>
        </p:nvSpPr>
        <p:spPr>
          <a:xfrm>
            <a:off x="2929656" y="2378680"/>
            <a:ext cx="1495033" cy="54113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 err="1">
                <a:solidFill>
                  <a:schemeClr val="tx1"/>
                </a:solidFill>
              </a:rPr>
              <a:t>Pendapatan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6152F5-04E2-4356-F1C6-618498B58469}"/>
              </a:ext>
            </a:extLst>
          </p:cNvPr>
          <p:cNvCxnSpPr/>
          <p:nvPr/>
        </p:nvCxnSpPr>
        <p:spPr>
          <a:xfrm>
            <a:off x="1252603" y="3043825"/>
            <a:ext cx="0" cy="411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9370CF-1BDE-947A-B6B2-CF2309760850}"/>
              </a:ext>
            </a:extLst>
          </p:cNvPr>
          <p:cNvCxnSpPr/>
          <p:nvPr/>
        </p:nvCxnSpPr>
        <p:spPr>
          <a:xfrm>
            <a:off x="3670126" y="2996232"/>
            <a:ext cx="0" cy="411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Down Arrow 42">
            <a:extLst>
              <a:ext uri="{FF2B5EF4-FFF2-40B4-BE49-F238E27FC236}">
                <a16:creationId xmlns:a16="http://schemas.microsoft.com/office/drawing/2014/main" id="{C17AA304-43B2-3291-59F9-0AD2E02DAB44}"/>
              </a:ext>
            </a:extLst>
          </p:cNvPr>
          <p:cNvSpPr/>
          <p:nvPr/>
        </p:nvSpPr>
        <p:spPr>
          <a:xfrm>
            <a:off x="2141951" y="3995803"/>
            <a:ext cx="1030265" cy="5386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64CD86-DBE3-BE7F-E2E8-FD420A8081CC}"/>
              </a:ext>
            </a:extLst>
          </p:cNvPr>
          <p:cNvSpPr/>
          <p:nvPr/>
        </p:nvSpPr>
        <p:spPr>
          <a:xfrm>
            <a:off x="0" y="6537960"/>
            <a:ext cx="12192000" cy="3200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9" grpId="0"/>
      <p:bldP spid="10" grpId="0" animBg="1"/>
      <p:bldP spid="11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DEEDCE-7D18-1E24-64AD-C5F1B49AE1E4}"/>
              </a:ext>
            </a:extLst>
          </p:cNvPr>
          <p:cNvSpPr/>
          <p:nvPr/>
        </p:nvSpPr>
        <p:spPr>
          <a:xfrm>
            <a:off x="0" y="0"/>
            <a:ext cx="2141951" cy="6012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>
                <a:latin typeface="Century" panose="02040604050505020304" pitchFamily="18" charset="0"/>
              </a:rPr>
              <a:t>CONTOH KASUS</a:t>
            </a:r>
            <a:endParaRPr lang="en-US" b="1" dirty="0">
              <a:latin typeface="Century" panose="02040604050505020304" pitchFamily="18" charset="0"/>
            </a:endParaRPr>
          </a:p>
        </p:txBody>
      </p:sp>
      <p:sp>
        <p:nvSpPr>
          <p:cNvPr id="3" name="Horizontal Scroll 4">
            <a:extLst>
              <a:ext uri="{FF2B5EF4-FFF2-40B4-BE49-F238E27FC236}">
                <a16:creationId xmlns:a16="http://schemas.microsoft.com/office/drawing/2014/main" id="{7BD17F97-2825-6AE1-FD63-737E53368132}"/>
              </a:ext>
            </a:extLst>
          </p:cNvPr>
          <p:cNvSpPr/>
          <p:nvPr/>
        </p:nvSpPr>
        <p:spPr>
          <a:xfrm>
            <a:off x="112734" y="601249"/>
            <a:ext cx="5386191" cy="121502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 err="1"/>
              <a:t>Tanggal</a:t>
            </a:r>
            <a:r>
              <a:rPr lang="en-ID" dirty="0"/>
              <a:t> 22 Jan 2020 Tuan A </a:t>
            </a:r>
            <a:r>
              <a:rPr lang="en-ID" dirty="0" err="1"/>
              <a:t>mengirimkan</a:t>
            </a:r>
            <a:r>
              <a:rPr lang="en-ID" dirty="0"/>
              <a:t> </a:t>
            </a:r>
            <a:r>
              <a:rPr lang="en-ID" dirty="0" err="1"/>
              <a:t>tagihan</a:t>
            </a:r>
            <a:r>
              <a:rPr lang="en-ID" dirty="0"/>
              <a:t> </a:t>
            </a:r>
            <a:r>
              <a:rPr lang="en-ID" dirty="0" err="1"/>
              <a:t>pembayaran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jasa</a:t>
            </a:r>
            <a:r>
              <a:rPr lang="en-ID" dirty="0"/>
              <a:t> </a:t>
            </a:r>
            <a:r>
              <a:rPr lang="en-ID" dirty="0" err="1"/>
              <a:t>usahanya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 </a:t>
            </a:r>
            <a:r>
              <a:rPr lang="en-ID" dirty="0" err="1"/>
              <a:t>senilai</a:t>
            </a:r>
            <a:r>
              <a:rPr lang="en-ID" dirty="0"/>
              <a:t> </a:t>
            </a:r>
            <a:r>
              <a:rPr lang="en-ID" dirty="0" err="1"/>
              <a:t>Rp</a:t>
            </a:r>
            <a:r>
              <a:rPr lang="en-ID" dirty="0"/>
              <a:t> 1.200.000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169B5F-276A-772F-CAC8-5BC882797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073197"/>
              </p:ext>
            </p:extLst>
          </p:nvPr>
        </p:nvGraphicFramePr>
        <p:xfrm>
          <a:off x="112734" y="4906839"/>
          <a:ext cx="8128000" cy="14782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763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4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Tgl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Keterangan</a:t>
                      </a:r>
                      <a:r>
                        <a:rPr lang="en-ID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Debit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Kredit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/>
                        <a:t>22/01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Piutang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Rp</a:t>
                      </a:r>
                      <a:r>
                        <a:rPr lang="en-ID" dirty="0"/>
                        <a:t> 1.200.000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/>
                        <a:t>       </a:t>
                      </a:r>
                      <a:r>
                        <a:rPr lang="en-ID" dirty="0" err="1"/>
                        <a:t>Pendapatan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Jasa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Rp</a:t>
                      </a:r>
                      <a:r>
                        <a:rPr lang="en-ID" dirty="0"/>
                        <a:t> 1.200.000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9F4A56-B406-F14C-24DF-14A6727B8BE4}"/>
              </a:ext>
            </a:extLst>
          </p:cNvPr>
          <p:cNvSpPr txBox="1"/>
          <p:nvPr/>
        </p:nvSpPr>
        <p:spPr>
          <a:xfrm>
            <a:off x="3670126" y="1743629"/>
            <a:ext cx="320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>
                <a:latin typeface="Garamond" panose="02020404030301010803" pitchFamily="18" charset="0"/>
              </a:rPr>
              <a:t>Yang </a:t>
            </a:r>
            <a:r>
              <a:rPr lang="en-ID" b="1" dirty="0" err="1">
                <a:latin typeface="Garamond" panose="02020404030301010803" pitchFamily="18" charset="0"/>
              </a:rPr>
              <a:t>berpengaruh</a:t>
            </a:r>
            <a:r>
              <a:rPr lang="en-ID" b="1" dirty="0">
                <a:latin typeface="Garamond" panose="02020404030301010803" pitchFamily="18" charset="0"/>
              </a:rPr>
              <a:t> </a:t>
            </a:r>
            <a:r>
              <a:rPr lang="en-ID" b="1" dirty="0" err="1">
                <a:latin typeface="Garamond" panose="02020404030301010803" pitchFamily="18" charset="0"/>
              </a:rPr>
              <a:t>apa</a:t>
            </a:r>
            <a:r>
              <a:rPr lang="en-ID" b="1" dirty="0">
                <a:latin typeface="Garamond" panose="02020404030301010803" pitchFamily="18" charset="0"/>
              </a:rPr>
              <a:t> </a:t>
            </a:r>
            <a:r>
              <a:rPr lang="en-ID" b="1" dirty="0" err="1">
                <a:latin typeface="Garamond" panose="02020404030301010803" pitchFamily="18" charset="0"/>
              </a:rPr>
              <a:t>aja</a:t>
            </a:r>
            <a:r>
              <a:rPr lang="en-ID" b="1" dirty="0">
                <a:latin typeface="Garamond" panose="02020404030301010803" pitchFamily="18" charset="0"/>
              </a:rPr>
              <a:t>??</a:t>
            </a:r>
            <a:endParaRPr lang="en-US" b="1" dirty="0">
              <a:latin typeface="Garamond" panose="02020404030301010803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2846BF-FAA8-F291-7552-F42C8A7E2C55}"/>
              </a:ext>
            </a:extLst>
          </p:cNvPr>
          <p:cNvCxnSpPr/>
          <p:nvPr/>
        </p:nvCxnSpPr>
        <p:spPr>
          <a:xfrm flipH="1">
            <a:off x="1365337" y="1731103"/>
            <a:ext cx="1202499" cy="5736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FEAB31-7C4D-9D71-D1B0-E4A8F2C6650F}"/>
              </a:ext>
            </a:extLst>
          </p:cNvPr>
          <p:cNvCxnSpPr/>
          <p:nvPr/>
        </p:nvCxnSpPr>
        <p:spPr>
          <a:xfrm>
            <a:off x="2567836" y="1743629"/>
            <a:ext cx="1102290" cy="561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F266854-5726-4B65-0E12-95AE01DDFFF4}"/>
              </a:ext>
            </a:extLst>
          </p:cNvPr>
          <p:cNvSpPr txBox="1"/>
          <p:nvPr/>
        </p:nvSpPr>
        <p:spPr>
          <a:xfrm>
            <a:off x="814192" y="3455045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+ Debit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6DF563-F042-C4C7-64CB-DCE88F05BDF0}"/>
              </a:ext>
            </a:extLst>
          </p:cNvPr>
          <p:cNvSpPr txBox="1"/>
          <p:nvPr/>
        </p:nvSpPr>
        <p:spPr>
          <a:xfrm>
            <a:off x="3269294" y="3423917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+ </a:t>
            </a:r>
            <a:r>
              <a:rPr lang="en-ID" dirty="0" err="1"/>
              <a:t>Kredit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4C4275-09AB-7305-5C66-BE251F020A80}"/>
              </a:ext>
            </a:extLst>
          </p:cNvPr>
          <p:cNvSpPr/>
          <p:nvPr/>
        </p:nvSpPr>
        <p:spPr>
          <a:xfrm>
            <a:off x="814192" y="2404997"/>
            <a:ext cx="1152394" cy="54113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400" dirty="0" err="1"/>
              <a:t>Piutang</a:t>
            </a:r>
            <a:endParaRPr lang="en-US" sz="1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23FADD-963E-F84F-9807-A6432F9842B4}"/>
              </a:ext>
            </a:extLst>
          </p:cNvPr>
          <p:cNvSpPr/>
          <p:nvPr/>
        </p:nvSpPr>
        <p:spPr>
          <a:xfrm>
            <a:off x="2867027" y="2377806"/>
            <a:ext cx="1554661" cy="54113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 err="1">
                <a:solidFill>
                  <a:schemeClr val="tx1"/>
                </a:solidFill>
              </a:rPr>
              <a:t>Pendapatan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7664CA-9776-2EB6-5FC3-566A1716CD98}"/>
              </a:ext>
            </a:extLst>
          </p:cNvPr>
          <p:cNvCxnSpPr/>
          <p:nvPr/>
        </p:nvCxnSpPr>
        <p:spPr>
          <a:xfrm>
            <a:off x="1252603" y="3043825"/>
            <a:ext cx="0" cy="411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4B739B-AC56-151F-89D5-C29C1D6D5BA6}"/>
              </a:ext>
            </a:extLst>
          </p:cNvPr>
          <p:cNvCxnSpPr/>
          <p:nvPr/>
        </p:nvCxnSpPr>
        <p:spPr>
          <a:xfrm>
            <a:off x="3670126" y="2996232"/>
            <a:ext cx="0" cy="411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Down Arrow 42">
            <a:extLst>
              <a:ext uri="{FF2B5EF4-FFF2-40B4-BE49-F238E27FC236}">
                <a16:creationId xmlns:a16="http://schemas.microsoft.com/office/drawing/2014/main" id="{302E1574-B0A7-848F-48C3-6053CE51FEBD}"/>
              </a:ext>
            </a:extLst>
          </p:cNvPr>
          <p:cNvSpPr/>
          <p:nvPr/>
        </p:nvSpPr>
        <p:spPr>
          <a:xfrm>
            <a:off x="2141951" y="3995803"/>
            <a:ext cx="1030265" cy="5386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22258C-22CD-0919-205D-40863A1D9C80}"/>
              </a:ext>
            </a:extLst>
          </p:cNvPr>
          <p:cNvSpPr/>
          <p:nvPr/>
        </p:nvSpPr>
        <p:spPr>
          <a:xfrm>
            <a:off x="0" y="6537960"/>
            <a:ext cx="12192000" cy="3200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9" grpId="0"/>
      <p:bldP spid="10" grpId="0" animBg="1"/>
      <p:bldP spid="11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734245-C137-F238-2C7E-AB62A39161B7}"/>
              </a:ext>
            </a:extLst>
          </p:cNvPr>
          <p:cNvSpPr/>
          <p:nvPr/>
        </p:nvSpPr>
        <p:spPr>
          <a:xfrm>
            <a:off x="0" y="0"/>
            <a:ext cx="2141951" cy="6012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>
                <a:latin typeface="Century" panose="02040604050505020304" pitchFamily="18" charset="0"/>
              </a:rPr>
              <a:t>CONTOH KASUS</a:t>
            </a:r>
            <a:endParaRPr lang="en-US" b="1" dirty="0">
              <a:latin typeface="Century" panose="02040604050505020304" pitchFamily="18" charset="0"/>
            </a:endParaRPr>
          </a:p>
        </p:txBody>
      </p:sp>
      <p:sp>
        <p:nvSpPr>
          <p:cNvPr id="3" name="Horizontal Scroll 4">
            <a:extLst>
              <a:ext uri="{FF2B5EF4-FFF2-40B4-BE49-F238E27FC236}">
                <a16:creationId xmlns:a16="http://schemas.microsoft.com/office/drawing/2014/main" id="{E223E966-EF8D-CA2E-F882-719F2715FAEE}"/>
              </a:ext>
            </a:extLst>
          </p:cNvPr>
          <p:cNvSpPr/>
          <p:nvPr/>
        </p:nvSpPr>
        <p:spPr>
          <a:xfrm>
            <a:off x="112734" y="601249"/>
            <a:ext cx="5386191" cy="121502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 err="1"/>
              <a:t>Tanggal</a:t>
            </a:r>
            <a:r>
              <a:rPr lang="en-ID" dirty="0"/>
              <a:t> 31 Jan 2020 Tuan A </a:t>
            </a:r>
            <a:r>
              <a:rPr lang="en-ID" dirty="0" err="1"/>
              <a:t>membayar</a:t>
            </a:r>
            <a:r>
              <a:rPr lang="en-ID" dirty="0"/>
              <a:t> </a:t>
            </a:r>
            <a:r>
              <a:rPr lang="en-ID" dirty="0" err="1"/>
              <a:t>gaji</a:t>
            </a:r>
            <a:r>
              <a:rPr lang="en-ID" dirty="0"/>
              <a:t> </a:t>
            </a:r>
            <a:r>
              <a:rPr lang="en-ID" dirty="0" err="1"/>
              <a:t>pegawai</a:t>
            </a:r>
            <a:r>
              <a:rPr lang="en-ID" dirty="0"/>
              <a:t> </a:t>
            </a:r>
            <a:r>
              <a:rPr lang="en-ID" dirty="0" err="1"/>
              <a:t>sebesar</a:t>
            </a:r>
            <a:r>
              <a:rPr lang="en-ID" dirty="0"/>
              <a:t> </a:t>
            </a:r>
            <a:r>
              <a:rPr lang="en-ID" dirty="0" err="1"/>
              <a:t>Rp</a:t>
            </a:r>
            <a:r>
              <a:rPr lang="en-ID" dirty="0"/>
              <a:t> 800.000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E2927D-4F85-8D91-6379-8B1AEE666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832457"/>
              </p:ext>
            </p:extLst>
          </p:nvPr>
        </p:nvGraphicFramePr>
        <p:xfrm>
          <a:off x="112734" y="4906839"/>
          <a:ext cx="8128000" cy="11074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754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3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Tgl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Keterangan</a:t>
                      </a:r>
                      <a:r>
                        <a:rPr lang="en-ID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Debit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Kredit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/>
                        <a:t>31/01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Beban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Gaji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Rp</a:t>
                      </a:r>
                      <a:r>
                        <a:rPr lang="en-ID" dirty="0"/>
                        <a:t> 800.000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/>
                        <a:t>      </a:t>
                      </a:r>
                      <a:r>
                        <a:rPr lang="en-ID" dirty="0" err="1"/>
                        <a:t>Kas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Rp</a:t>
                      </a:r>
                      <a:r>
                        <a:rPr lang="en-ID" dirty="0"/>
                        <a:t> 800.000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69495CD-25D8-EA90-EE70-0E5715ED5C89}"/>
              </a:ext>
            </a:extLst>
          </p:cNvPr>
          <p:cNvSpPr txBox="1"/>
          <p:nvPr/>
        </p:nvSpPr>
        <p:spPr>
          <a:xfrm>
            <a:off x="3670126" y="1743629"/>
            <a:ext cx="320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>
                <a:latin typeface="Garamond" panose="02020404030301010803" pitchFamily="18" charset="0"/>
              </a:rPr>
              <a:t>Yang </a:t>
            </a:r>
            <a:r>
              <a:rPr lang="en-ID" b="1" dirty="0" err="1">
                <a:latin typeface="Garamond" panose="02020404030301010803" pitchFamily="18" charset="0"/>
              </a:rPr>
              <a:t>berpengaruh</a:t>
            </a:r>
            <a:r>
              <a:rPr lang="en-ID" b="1" dirty="0">
                <a:latin typeface="Garamond" panose="02020404030301010803" pitchFamily="18" charset="0"/>
              </a:rPr>
              <a:t> </a:t>
            </a:r>
            <a:r>
              <a:rPr lang="en-ID" b="1" dirty="0" err="1">
                <a:latin typeface="Garamond" panose="02020404030301010803" pitchFamily="18" charset="0"/>
              </a:rPr>
              <a:t>apa</a:t>
            </a:r>
            <a:r>
              <a:rPr lang="en-ID" b="1" dirty="0">
                <a:latin typeface="Garamond" panose="02020404030301010803" pitchFamily="18" charset="0"/>
              </a:rPr>
              <a:t> </a:t>
            </a:r>
            <a:r>
              <a:rPr lang="en-ID" b="1" dirty="0" err="1">
                <a:latin typeface="Garamond" panose="02020404030301010803" pitchFamily="18" charset="0"/>
              </a:rPr>
              <a:t>aja</a:t>
            </a:r>
            <a:r>
              <a:rPr lang="en-ID" b="1" dirty="0">
                <a:latin typeface="Garamond" panose="02020404030301010803" pitchFamily="18" charset="0"/>
              </a:rPr>
              <a:t>??</a:t>
            </a:r>
            <a:endParaRPr lang="en-US" b="1" dirty="0">
              <a:latin typeface="Garamond" panose="02020404030301010803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5FE984E-84B8-08BB-10B5-2E53354777A5}"/>
              </a:ext>
            </a:extLst>
          </p:cNvPr>
          <p:cNvCxnSpPr/>
          <p:nvPr/>
        </p:nvCxnSpPr>
        <p:spPr>
          <a:xfrm flipH="1">
            <a:off x="1365337" y="1731103"/>
            <a:ext cx="1202499" cy="5736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D6A856-0306-2F7C-C2C2-90034D8CDCB2}"/>
              </a:ext>
            </a:extLst>
          </p:cNvPr>
          <p:cNvCxnSpPr/>
          <p:nvPr/>
        </p:nvCxnSpPr>
        <p:spPr>
          <a:xfrm>
            <a:off x="2567836" y="1743629"/>
            <a:ext cx="1102290" cy="561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6DBA6F7-A9B6-8DAF-C1C1-9D781788FBEB}"/>
              </a:ext>
            </a:extLst>
          </p:cNvPr>
          <p:cNvSpPr txBox="1"/>
          <p:nvPr/>
        </p:nvSpPr>
        <p:spPr>
          <a:xfrm>
            <a:off x="814192" y="3455045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+ Debit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721CF7-5D39-BF6C-A164-77725072B095}"/>
              </a:ext>
            </a:extLst>
          </p:cNvPr>
          <p:cNvSpPr txBox="1"/>
          <p:nvPr/>
        </p:nvSpPr>
        <p:spPr>
          <a:xfrm>
            <a:off x="3269294" y="3423917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- </a:t>
            </a:r>
            <a:r>
              <a:rPr lang="en-ID" dirty="0" err="1"/>
              <a:t>Kredit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7F8D36-1BA4-9D57-D1B2-BE244ACF367C}"/>
              </a:ext>
            </a:extLst>
          </p:cNvPr>
          <p:cNvSpPr/>
          <p:nvPr/>
        </p:nvSpPr>
        <p:spPr>
          <a:xfrm>
            <a:off x="814192" y="2404997"/>
            <a:ext cx="1026640" cy="54113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400" dirty="0" err="1"/>
              <a:t>Beban</a:t>
            </a:r>
            <a:r>
              <a:rPr lang="en-ID" sz="1400" dirty="0"/>
              <a:t> </a:t>
            </a:r>
            <a:r>
              <a:rPr lang="en-ID" sz="1400" dirty="0" err="1"/>
              <a:t>Gaji</a:t>
            </a:r>
            <a:endParaRPr lang="en-US" sz="1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98E097-711C-0569-16DC-D67830EE3678}"/>
              </a:ext>
            </a:extLst>
          </p:cNvPr>
          <p:cNvSpPr/>
          <p:nvPr/>
        </p:nvSpPr>
        <p:spPr>
          <a:xfrm>
            <a:off x="3172216" y="2377806"/>
            <a:ext cx="1249472" cy="54113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</a:rPr>
              <a:t>Kas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F00BC0-E72A-FF27-4B80-C1C893D66295}"/>
              </a:ext>
            </a:extLst>
          </p:cNvPr>
          <p:cNvCxnSpPr/>
          <p:nvPr/>
        </p:nvCxnSpPr>
        <p:spPr>
          <a:xfrm>
            <a:off x="1252603" y="3043825"/>
            <a:ext cx="0" cy="411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757AF0-9628-C4C9-4619-0423AE73512E}"/>
              </a:ext>
            </a:extLst>
          </p:cNvPr>
          <p:cNvCxnSpPr/>
          <p:nvPr/>
        </p:nvCxnSpPr>
        <p:spPr>
          <a:xfrm>
            <a:off x="3670126" y="2996232"/>
            <a:ext cx="0" cy="411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Down Arrow 42">
            <a:extLst>
              <a:ext uri="{FF2B5EF4-FFF2-40B4-BE49-F238E27FC236}">
                <a16:creationId xmlns:a16="http://schemas.microsoft.com/office/drawing/2014/main" id="{7DAFF081-0D98-CEE3-49C6-5356FEB4CD7B}"/>
              </a:ext>
            </a:extLst>
          </p:cNvPr>
          <p:cNvSpPr/>
          <p:nvPr/>
        </p:nvSpPr>
        <p:spPr>
          <a:xfrm>
            <a:off x="2141951" y="3995803"/>
            <a:ext cx="1030265" cy="5386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DD043A-8ED2-1BBD-59E9-38F5EFABC0F4}"/>
              </a:ext>
            </a:extLst>
          </p:cNvPr>
          <p:cNvSpPr/>
          <p:nvPr/>
        </p:nvSpPr>
        <p:spPr>
          <a:xfrm>
            <a:off x="0" y="6537960"/>
            <a:ext cx="12192000" cy="3200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3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9" grpId="0"/>
      <p:bldP spid="10" grpId="0" animBg="1"/>
      <p:bldP spid="11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9566F6-4179-94D6-3C96-9D89005AF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10401"/>
              </p:ext>
            </p:extLst>
          </p:nvPr>
        </p:nvGraphicFramePr>
        <p:xfrm>
          <a:off x="300788" y="839982"/>
          <a:ext cx="6605338" cy="3474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9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5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0336">
                <a:tc gridSpan="4"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latin typeface="Garamond" panose="02020404030301010803" pitchFamily="18" charset="0"/>
                        </a:rPr>
                        <a:t>Usaha </a:t>
                      </a:r>
                      <a:r>
                        <a:rPr lang="en-ID" sz="1800" dirty="0" err="1">
                          <a:latin typeface="Garamond" panose="02020404030301010803" pitchFamily="18" charset="0"/>
                        </a:rPr>
                        <a:t>Jasa</a:t>
                      </a:r>
                      <a:r>
                        <a:rPr lang="en-ID" sz="1800" baseline="0" dirty="0">
                          <a:latin typeface="Garamond" panose="02020404030301010803" pitchFamily="18" charset="0"/>
                        </a:rPr>
                        <a:t> ‘</a:t>
                      </a:r>
                      <a:r>
                        <a:rPr lang="en-ID" sz="1800" baseline="0" dirty="0" err="1">
                          <a:latin typeface="Garamond" panose="02020404030301010803" pitchFamily="18" charset="0"/>
                        </a:rPr>
                        <a:t>Bengkel</a:t>
                      </a:r>
                      <a:r>
                        <a:rPr lang="en-ID" sz="18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ID" sz="1800" baseline="0" dirty="0" err="1">
                          <a:latin typeface="Garamond" panose="02020404030301010803" pitchFamily="18" charset="0"/>
                        </a:rPr>
                        <a:t>Berkah</a:t>
                      </a:r>
                      <a:endParaRPr lang="en-ID" sz="1800" dirty="0"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en-ID" sz="1800" dirty="0" err="1">
                          <a:latin typeface="Garamond" panose="02020404030301010803" pitchFamily="18" charset="0"/>
                        </a:rPr>
                        <a:t>Neraca</a:t>
                      </a:r>
                      <a:r>
                        <a:rPr lang="en-ID" sz="18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ID" sz="1800" dirty="0" err="1">
                          <a:latin typeface="Garamond" panose="02020404030301010803" pitchFamily="18" charset="0"/>
                        </a:rPr>
                        <a:t>Saldo</a:t>
                      </a:r>
                      <a:endParaRPr lang="en-ID" sz="1800" dirty="0"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en-ID" sz="1800" dirty="0">
                          <a:latin typeface="Garamond" panose="02020404030301010803" pitchFamily="18" charset="0"/>
                        </a:rPr>
                        <a:t>31</a:t>
                      </a:r>
                      <a:r>
                        <a:rPr lang="en-ID" sz="18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ID" sz="1800" baseline="0" dirty="0" err="1">
                          <a:latin typeface="Garamond" panose="02020404030301010803" pitchFamily="18" charset="0"/>
                        </a:rPr>
                        <a:t>Januari</a:t>
                      </a:r>
                      <a:r>
                        <a:rPr lang="en-ID" sz="1800" baseline="0" dirty="0">
                          <a:latin typeface="Garamond" panose="02020404030301010803" pitchFamily="18" charset="0"/>
                        </a:rPr>
                        <a:t> 2020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876">
                <a:tc>
                  <a:txBody>
                    <a:bodyPr/>
                    <a:lstStyle/>
                    <a:p>
                      <a:r>
                        <a:rPr lang="en-ID" sz="1800" dirty="0">
                          <a:latin typeface="Garamond" panose="02020404030301010803" pitchFamily="18" charset="0"/>
                        </a:rPr>
                        <a:t>11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>
                          <a:latin typeface="Garamond" panose="02020404030301010803" pitchFamily="18" charset="0"/>
                        </a:rPr>
                        <a:t>Kas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>
                          <a:latin typeface="Garamond" panose="02020404030301010803" pitchFamily="18" charset="0"/>
                        </a:rPr>
                        <a:t>      45.200.000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876">
                <a:tc>
                  <a:txBody>
                    <a:bodyPr/>
                    <a:lstStyle/>
                    <a:p>
                      <a:r>
                        <a:rPr lang="en-ID" sz="1800" dirty="0">
                          <a:latin typeface="Garamond" panose="02020404030301010803" pitchFamily="18" charset="0"/>
                        </a:rPr>
                        <a:t>13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>
                          <a:latin typeface="Garamond" panose="02020404030301010803" pitchFamily="18" charset="0"/>
                        </a:rPr>
                        <a:t>Piutang</a:t>
                      </a:r>
                      <a:r>
                        <a:rPr lang="en-ID" sz="1800" baseline="0" dirty="0">
                          <a:latin typeface="Garamond" panose="02020404030301010803" pitchFamily="18" charset="0"/>
                        </a:rPr>
                        <a:t> Usaha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>
                          <a:latin typeface="Garamond" panose="02020404030301010803" pitchFamily="18" charset="0"/>
                        </a:rPr>
                        <a:t>        1.200.000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876">
                <a:tc>
                  <a:txBody>
                    <a:bodyPr/>
                    <a:lstStyle/>
                    <a:p>
                      <a:r>
                        <a:rPr lang="en-ID" sz="1800" dirty="0">
                          <a:latin typeface="Garamond" panose="02020404030301010803" pitchFamily="18" charset="0"/>
                        </a:rPr>
                        <a:t>16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>
                          <a:latin typeface="Garamond" panose="02020404030301010803" pitchFamily="18" charset="0"/>
                        </a:rPr>
                        <a:t>Kendaraan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>
                          <a:latin typeface="Garamond" panose="02020404030301010803" pitchFamily="18" charset="0"/>
                        </a:rPr>
                        <a:t>        8.000.000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876">
                <a:tc>
                  <a:txBody>
                    <a:bodyPr/>
                    <a:lstStyle/>
                    <a:p>
                      <a:r>
                        <a:rPr lang="en-ID" sz="1800" dirty="0">
                          <a:latin typeface="Garamond" panose="02020404030301010803" pitchFamily="18" charset="0"/>
                        </a:rPr>
                        <a:t>21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>
                          <a:latin typeface="Garamond" panose="02020404030301010803" pitchFamily="18" charset="0"/>
                        </a:rPr>
                        <a:t>Hutang</a:t>
                      </a:r>
                      <a:r>
                        <a:rPr lang="en-ID" sz="1800" dirty="0">
                          <a:latin typeface="Garamond" panose="02020404030301010803" pitchFamily="18" charset="0"/>
                        </a:rPr>
                        <a:t> Usaha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>
                          <a:latin typeface="Garamond" panose="02020404030301010803" pitchFamily="18" charset="0"/>
                        </a:rPr>
                        <a:t>       3.000.000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876">
                <a:tc>
                  <a:txBody>
                    <a:bodyPr/>
                    <a:lstStyle/>
                    <a:p>
                      <a:r>
                        <a:rPr lang="en-ID" sz="1800" dirty="0">
                          <a:latin typeface="Garamond" panose="02020404030301010803" pitchFamily="18" charset="0"/>
                        </a:rPr>
                        <a:t>31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>
                          <a:latin typeface="Garamond" panose="02020404030301010803" pitchFamily="18" charset="0"/>
                        </a:rPr>
                        <a:t>Modal Usaha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>
                          <a:latin typeface="Garamond" panose="02020404030301010803" pitchFamily="18" charset="0"/>
                        </a:rPr>
                        <a:t>     50.000.000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876">
                <a:tc>
                  <a:txBody>
                    <a:bodyPr/>
                    <a:lstStyle/>
                    <a:p>
                      <a:r>
                        <a:rPr lang="en-ID" sz="1800" dirty="0">
                          <a:latin typeface="Garamond" panose="02020404030301010803" pitchFamily="18" charset="0"/>
                        </a:rPr>
                        <a:t>41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>
                          <a:latin typeface="Garamond" panose="02020404030301010803" pitchFamily="18" charset="0"/>
                        </a:rPr>
                        <a:t>Pendapatan</a:t>
                      </a:r>
                      <a:r>
                        <a:rPr lang="en-ID" sz="18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ID" sz="1800" dirty="0" err="1">
                          <a:latin typeface="Garamond" panose="02020404030301010803" pitchFamily="18" charset="0"/>
                        </a:rPr>
                        <a:t>Jasa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>
                          <a:latin typeface="Garamond" panose="02020404030301010803" pitchFamily="18" charset="0"/>
                        </a:rPr>
                        <a:t>   </a:t>
                      </a:r>
                      <a:r>
                        <a:rPr lang="en-ID" sz="1800" baseline="0" dirty="0">
                          <a:latin typeface="Garamond" panose="02020404030301010803" pitchFamily="18" charset="0"/>
                        </a:rPr>
                        <a:t>    2</a:t>
                      </a:r>
                      <a:r>
                        <a:rPr lang="en-ID" sz="1800" dirty="0">
                          <a:latin typeface="Garamond" panose="02020404030301010803" pitchFamily="18" charset="0"/>
                        </a:rPr>
                        <a:t>.200.000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876">
                <a:tc>
                  <a:txBody>
                    <a:bodyPr/>
                    <a:lstStyle/>
                    <a:p>
                      <a:r>
                        <a:rPr lang="en-ID" sz="1800" dirty="0">
                          <a:latin typeface="Garamond" panose="02020404030301010803" pitchFamily="18" charset="0"/>
                        </a:rPr>
                        <a:t>31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>
                          <a:latin typeface="Garamond" panose="02020404030301010803" pitchFamily="18" charset="0"/>
                        </a:rPr>
                        <a:t>Beban</a:t>
                      </a:r>
                      <a:r>
                        <a:rPr lang="en-ID" sz="18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ID" sz="1800" dirty="0" err="1">
                          <a:latin typeface="Garamond" panose="02020404030301010803" pitchFamily="18" charset="0"/>
                        </a:rPr>
                        <a:t>Gaji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>
                          <a:latin typeface="Garamond" panose="02020404030301010803" pitchFamily="18" charset="0"/>
                        </a:rPr>
                        <a:t>           800.000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Left Brace 2">
            <a:extLst>
              <a:ext uri="{FF2B5EF4-FFF2-40B4-BE49-F238E27FC236}">
                <a16:creationId xmlns:a16="http://schemas.microsoft.com/office/drawing/2014/main" id="{7F326C77-99FA-5913-179F-3080B526DA91}"/>
              </a:ext>
            </a:extLst>
          </p:cNvPr>
          <p:cNvSpPr/>
          <p:nvPr/>
        </p:nvSpPr>
        <p:spPr>
          <a:xfrm rot="16200000">
            <a:off x="5218492" y="3731888"/>
            <a:ext cx="239367" cy="16067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0ED861-3119-E249-CF3F-44BE73EDF7AF}"/>
              </a:ext>
            </a:extLst>
          </p:cNvPr>
          <p:cNvSpPr/>
          <p:nvPr/>
        </p:nvSpPr>
        <p:spPr>
          <a:xfrm>
            <a:off x="3933212" y="4751208"/>
            <a:ext cx="1372714" cy="3381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>
                <a:latin typeface="Garamond" panose="02020404030301010803" pitchFamily="18" charset="0"/>
              </a:rPr>
              <a:t>55.200.000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F7ADA9-BDCC-EB4D-78DB-B663CD0623DA}"/>
              </a:ext>
            </a:extLst>
          </p:cNvPr>
          <p:cNvSpPr/>
          <p:nvPr/>
        </p:nvSpPr>
        <p:spPr>
          <a:xfrm>
            <a:off x="5553465" y="4751208"/>
            <a:ext cx="1372714" cy="3381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>
                <a:latin typeface="Garamond" panose="02020404030301010803" pitchFamily="18" charset="0"/>
              </a:rPr>
              <a:t>55.200.000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E8FD0D-3B49-0401-9589-DF0A551BB1AD}"/>
              </a:ext>
            </a:extLst>
          </p:cNvPr>
          <p:cNvSpPr/>
          <p:nvPr/>
        </p:nvSpPr>
        <p:spPr>
          <a:xfrm>
            <a:off x="0" y="6537960"/>
            <a:ext cx="12192000" cy="3200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>
            <a:extLst>
              <a:ext uri="{FF2B5EF4-FFF2-40B4-BE49-F238E27FC236}">
                <a16:creationId xmlns:a16="http://schemas.microsoft.com/office/drawing/2014/main" id="{1CE3DFFA-0A2F-D6E2-021F-3DBF71AF45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0815" y="1890359"/>
            <a:ext cx="396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22DC06FC-0965-B078-7027-0BE72B57D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3078" y="1333481"/>
            <a:ext cx="188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Debit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BEE34257-9C15-F453-4D03-FCC8896CF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4985" y="1333481"/>
            <a:ext cx="188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Kredit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994C1F40-981B-AF56-15A9-5581039B3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5510" y="2049081"/>
            <a:ext cx="7848600" cy="362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88925" eaLnBrk="0" hangingPunct="0">
              <a:tabLst>
                <a:tab pos="404813" algn="l"/>
                <a:tab pos="3429000" algn="l"/>
                <a:tab pos="5484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404813" algn="l"/>
                <a:tab pos="3429000" algn="l"/>
                <a:tab pos="5484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404813" algn="l"/>
                <a:tab pos="3429000" algn="l"/>
                <a:tab pos="5484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404813" algn="l"/>
                <a:tab pos="3429000" algn="l"/>
                <a:tab pos="5484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404813" algn="l"/>
                <a:tab pos="3429000" algn="l"/>
                <a:tab pos="5484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4813" algn="l"/>
                <a:tab pos="3429000" algn="l"/>
                <a:tab pos="5484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4813" algn="l"/>
                <a:tab pos="3429000" algn="l"/>
                <a:tab pos="5484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4813" algn="l"/>
                <a:tab pos="3429000" algn="l"/>
                <a:tab pos="5484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4813" algn="l"/>
                <a:tab pos="3429000" algn="l"/>
                <a:tab pos="5484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Aset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……..        </a:t>
            </a:r>
            <a:r>
              <a:rPr lang="en-US" sz="28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Bertambah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(+)	 </a:t>
            </a:r>
            <a:r>
              <a:rPr lang="en-US" sz="28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Berkurang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 (-)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Liabilitas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…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Berkurang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 (-)	 </a:t>
            </a:r>
            <a:r>
              <a:rPr lang="en-US" sz="28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Bertambah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(+)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Saldo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Dana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…..</a:t>
            </a:r>
            <a:r>
              <a:rPr lang="en-US" sz="28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Berkurang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 (-)	 </a:t>
            </a:r>
            <a:r>
              <a:rPr lang="en-US" sz="28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Bertambah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(+)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Prive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.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…....        </a:t>
            </a:r>
            <a:r>
              <a:rPr lang="en-US" sz="28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Bertambah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(+)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	 </a:t>
            </a:r>
            <a:r>
              <a:rPr lang="en-US" sz="28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Berkurang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 (-)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Penerimaan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..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   </a:t>
            </a:r>
            <a:r>
              <a:rPr lang="en-US" sz="28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Berkurang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 (-)	 </a:t>
            </a:r>
            <a:r>
              <a:rPr lang="en-US" sz="28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Bertambah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(+)       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Biaya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/                </a:t>
            </a:r>
            <a:r>
              <a:rPr lang="en-US" sz="28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Bertambah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(+)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Berkurang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 (-)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	   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Penyaluran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…..... 	</a:t>
            </a: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EB8CE3E4-A6B4-2D5F-10C2-5B365DB540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74687" y="1890359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F8D73732-1261-0C12-A511-D71BC5A8C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080" y="624840"/>
            <a:ext cx="693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Posisi</a:t>
            </a:r>
            <a:r>
              <a:rPr lang="en-US" sz="32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Akun</a:t>
            </a:r>
            <a:r>
              <a:rPr lang="en-US" sz="32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untuk</a:t>
            </a:r>
            <a:r>
              <a:rPr lang="en-US" sz="32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Nirlaba</a:t>
            </a:r>
            <a:endParaRPr lang="en-US" sz="3200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4FF362-B9BF-C442-50B9-A849E8431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17" y="1251931"/>
            <a:ext cx="4214583" cy="3179545"/>
          </a:xfrm>
          <a:prstGeom prst="rect">
            <a:avLst/>
          </a:prstGeom>
        </p:spPr>
      </p:pic>
      <p:sp>
        <p:nvSpPr>
          <p:cNvPr id="14" name="Heptagon 13">
            <a:extLst>
              <a:ext uri="{FF2B5EF4-FFF2-40B4-BE49-F238E27FC236}">
                <a16:creationId xmlns:a16="http://schemas.microsoft.com/office/drawing/2014/main" id="{235CDB2E-F1F8-F266-0307-7D10B9656AB2}"/>
              </a:ext>
            </a:extLst>
          </p:cNvPr>
          <p:cNvSpPr/>
          <p:nvPr/>
        </p:nvSpPr>
        <p:spPr>
          <a:xfrm>
            <a:off x="284032" y="1882218"/>
            <a:ext cx="526473" cy="564037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Heptagon 14">
            <a:extLst>
              <a:ext uri="{FF2B5EF4-FFF2-40B4-BE49-F238E27FC236}">
                <a16:creationId xmlns:a16="http://schemas.microsoft.com/office/drawing/2014/main" id="{8B800C84-403D-FCBE-A3DB-D696791135A1}"/>
              </a:ext>
            </a:extLst>
          </p:cNvPr>
          <p:cNvSpPr/>
          <p:nvPr/>
        </p:nvSpPr>
        <p:spPr>
          <a:xfrm>
            <a:off x="1137472" y="922259"/>
            <a:ext cx="526473" cy="564037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Heptagon 15">
            <a:extLst>
              <a:ext uri="{FF2B5EF4-FFF2-40B4-BE49-F238E27FC236}">
                <a16:creationId xmlns:a16="http://schemas.microsoft.com/office/drawing/2014/main" id="{BA6B07BC-5F0A-1546-9ED5-00A368D0262D}"/>
              </a:ext>
            </a:extLst>
          </p:cNvPr>
          <p:cNvSpPr/>
          <p:nvPr/>
        </p:nvSpPr>
        <p:spPr>
          <a:xfrm>
            <a:off x="2391323" y="687894"/>
            <a:ext cx="526473" cy="564037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Heptagon 16">
            <a:extLst>
              <a:ext uri="{FF2B5EF4-FFF2-40B4-BE49-F238E27FC236}">
                <a16:creationId xmlns:a16="http://schemas.microsoft.com/office/drawing/2014/main" id="{1339F657-BEA0-85FC-0C37-80E06707D898}"/>
              </a:ext>
            </a:extLst>
          </p:cNvPr>
          <p:cNvSpPr/>
          <p:nvPr/>
        </p:nvSpPr>
        <p:spPr>
          <a:xfrm>
            <a:off x="3181732" y="969912"/>
            <a:ext cx="526473" cy="564037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Heptagon 17">
            <a:extLst>
              <a:ext uri="{FF2B5EF4-FFF2-40B4-BE49-F238E27FC236}">
                <a16:creationId xmlns:a16="http://schemas.microsoft.com/office/drawing/2014/main" id="{F4674D57-BE66-2A90-223C-E2FA1E6C4944}"/>
              </a:ext>
            </a:extLst>
          </p:cNvPr>
          <p:cNvSpPr/>
          <p:nvPr/>
        </p:nvSpPr>
        <p:spPr>
          <a:xfrm>
            <a:off x="4235378" y="1486296"/>
            <a:ext cx="526473" cy="564037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133782-B468-D1D0-D36E-39C4BD20021F}"/>
              </a:ext>
            </a:extLst>
          </p:cNvPr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qual 2">
            <a:extLst>
              <a:ext uri="{FF2B5EF4-FFF2-40B4-BE49-F238E27FC236}">
                <a16:creationId xmlns:a16="http://schemas.microsoft.com/office/drawing/2014/main" id="{8056284D-D70A-3667-08DF-3586E171FFE3}"/>
              </a:ext>
            </a:extLst>
          </p:cNvPr>
          <p:cNvSpPr/>
          <p:nvPr/>
        </p:nvSpPr>
        <p:spPr>
          <a:xfrm>
            <a:off x="3620022" y="687894"/>
            <a:ext cx="535488" cy="226665"/>
          </a:xfrm>
          <a:prstGeom prst="mathEqua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B1CA46-8371-714B-52F6-0E5CBAAA6028}"/>
              </a:ext>
            </a:extLst>
          </p:cNvPr>
          <p:cNvSpPr txBox="1"/>
          <p:nvPr/>
        </p:nvSpPr>
        <p:spPr>
          <a:xfrm>
            <a:off x="4136440" y="318680"/>
            <a:ext cx="1778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 err="1">
                <a:latin typeface="Garamond" panose="02020404030301010803" pitchFamily="18" charset="0"/>
              </a:rPr>
              <a:t>Penerimaan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497766-80BA-B808-7682-8A912900AD9C}"/>
              </a:ext>
            </a:extLst>
          </p:cNvPr>
          <p:cNvSpPr txBox="1"/>
          <p:nvPr/>
        </p:nvSpPr>
        <p:spPr>
          <a:xfrm>
            <a:off x="5073894" y="973603"/>
            <a:ext cx="1778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 err="1">
                <a:latin typeface="Garamond" panose="02020404030301010803" pitchFamily="18" charset="0"/>
              </a:rPr>
              <a:t>Penyaluran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3" name="Equal 18">
            <a:extLst>
              <a:ext uri="{FF2B5EF4-FFF2-40B4-BE49-F238E27FC236}">
                <a16:creationId xmlns:a16="http://schemas.microsoft.com/office/drawing/2014/main" id="{97B4743D-BA16-D51D-741C-EC97E70AEFF3}"/>
              </a:ext>
            </a:extLst>
          </p:cNvPr>
          <p:cNvSpPr/>
          <p:nvPr/>
        </p:nvSpPr>
        <p:spPr>
          <a:xfrm>
            <a:off x="4490300" y="1253754"/>
            <a:ext cx="535488" cy="226665"/>
          </a:xfrm>
          <a:prstGeom prst="mathEqua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 animBg="1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/>
      <p:bldP spid="22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A8111E5-FEB7-D8CB-250F-CBEBB9A566C4}"/>
              </a:ext>
            </a:extLst>
          </p:cNvPr>
          <p:cNvSpPr txBox="1"/>
          <p:nvPr/>
        </p:nvSpPr>
        <p:spPr>
          <a:xfrm>
            <a:off x="324718" y="2549101"/>
            <a:ext cx="36960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6600" b="1" dirty="0">
                <a:solidFill>
                  <a:srgbClr val="FF3300"/>
                </a:solidFill>
                <a:latin typeface="Calibri" panose="020F0502020204030204" pitchFamily="34" charset="0"/>
              </a:rPr>
              <a:t>Akuntansi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773B78-6811-4903-F2C1-59C23CB9004C}"/>
              </a:ext>
            </a:extLst>
          </p:cNvPr>
          <p:cNvSpPr txBox="1"/>
          <p:nvPr/>
        </p:nvSpPr>
        <p:spPr>
          <a:xfrm>
            <a:off x="1525721" y="3900229"/>
            <a:ext cx="41129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6600" b="1" dirty="0">
                <a:solidFill>
                  <a:srgbClr val="FF3300"/>
                </a:solidFill>
                <a:latin typeface="Calibri" panose="020F0502020204030204" pitchFamily="34" charset="0"/>
              </a:rPr>
              <a:t>Accounting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9CEEBC-8CCF-C4DC-E413-1EECCCF70CA8}"/>
              </a:ext>
            </a:extLst>
          </p:cNvPr>
          <p:cNvSpPr txBox="1"/>
          <p:nvPr/>
        </p:nvSpPr>
        <p:spPr>
          <a:xfrm>
            <a:off x="2385530" y="5278652"/>
            <a:ext cx="73166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6600" b="1" dirty="0">
                <a:solidFill>
                  <a:srgbClr val="FF3300"/>
                </a:solidFill>
                <a:latin typeface="Calibri" panose="020F0502020204030204" pitchFamily="34" charset="0"/>
              </a:rPr>
              <a:t>Count = menghitung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A23220-0024-6FA0-0564-01A23EB80969}"/>
              </a:ext>
            </a:extLst>
          </p:cNvPr>
          <p:cNvSpPr txBox="1"/>
          <p:nvPr/>
        </p:nvSpPr>
        <p:spPr>
          <a:xfrm>
            <a:off x="5736012" y="442776"/>
            <a:ext cx="4720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400" b="1" dirty="0">
                <a:solidFill>
                  <a:srgbClr val="FF3300"/>
                </a:solidFill>
                <a:latin typeface="Calibri" panose="020F0502020204030204" pitchFamily="34" charset="0"/>
              </a:rPr>
              <a:t>Al Baqarah: 282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4C929A-B0A0-D868-6207-DB9AA7DB8D35}"/>
              </a:ext>
            </a:extLst>
          </p:cNvPr>
          <p:cNvSpPr txBox="1"/>
          <p:nvPr/>
        </p:nvSpPr>
        <p:spPr>
          <a:xfrm>
            <a:off x="9334978" y="1962984"/>
            <a:ext cx="224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>
                <a:solidFill>
                  <a:srgbClr val="FF3300"/>
                </a:solidFill>
                <a:latin typeface="Calibri" panose="020F0502020204030204" pitchFamily="34" charset="0"/>
              </a:rPr>
              <a:t>Ayat Terpanjang</a:t>
            </a:r>
          </a:p>
        </p:txBody>
      </p:sp>
      <p:cxnSp>
        <p:nvCxnSpPr>
          <p:cNvPr id="22" name="Curved Connector 12">
            <a:extLst>
              <a:ext uri="{FF2B5EF4-FFF2-40B4-BE49-F238E27FC236}">
                <a16:creationId xmlns:a16="http://schemas.microsoft.com/office/drawing/2014/main" id="{7D9985C0-B5BF-5014-9E7C-EFBBA2608C9B}"/>
              </a:ext>
            </a:extLst>
          </p:cNvPr>
          <p:cNvCxnSpPr>
            <a:cxnSpLocks/>
            <a:endCxn id="20" idx="1"/>
          </p:cNvCxnSpPr>
          <p:nvPr/>
        </p:nvCxnSpPr>
        <p:spPr>
          <a:xfrm rot="16200000" flipV="1">
            <a:off x="5267356" y="1373098"/>
            <a:ext cx="4655111" cy="3717798"/>
          </a:xfrm>
          <a:prstGeom prst="curvedConnector4">
            <a:avLst>
              <a:gd name="adj1" fmla="val 45041"/>
              <a:gd name="adj2" fmla="val 10614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17">
            <a:extLst>
              <a:ext uri="{FF2B5EF4-FFF2-40B4-BE49-F238E27FC236}">
                <a16:creationId xmlns:a16="http://schemas.microsoft.com/office/drawing/2014/main" id="{0EBC6731-8252-49F9-32FE-78816F7FF95C}"/>
              </a:ext>
            </a:extLst>
          </p:cNvPr>
          <p:cNvCxnSpPr>
            <a:stCxn id="20" idx="2"/>
            <a:endCxn id="21" idx="1"/>
          </p:cNvCxnSpPr>
          <p:nvPr/>
        </p:nvCxnSpPr>
        <p:spPr>
          <a:xfrm rot="16200000" flipH="1">
            <a:off x="8301739" y="1160577"/>
            <a:ext cx="827711" cy="123876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19">
            <a:extLst>
              <a:ext uri="{FF2B5EF4-FFF2-40B4-BE49-F238E27FC236}">
                <a16:creationId xmlns:a16="http://schemas.microsoft.com/office/drawing/2014/main" id="{D98E6554-A307-2D6D-CF99-FA574F6C06E3}"/>
              </a:ext>
            </a:extLst>
          </p:cNvPr>
          <p:cNvCxnSpPr>
            <a:cxnSpLocks/>
          </p:cNvCxnSpPr>
          <p:nvPr/>
        </p:nvCxnSpPr>
        <p:spPr>
          <a:xfrm rot="5400000">
            <a:off x="9780403" y="2456502"/>
            <a:ext cx="608064" cy="50926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1">
            <a:extLst>
              <a:ext uri="{FF2B5EF4-FFF2-40B4-BE49-F238E27FC236}">
                <a16:creationId xmlns:a16="http://schemas.microsoft.com/office/drawing/2014/main" id="{8F30BDF4-C7A2-0940-1619-2B079406DD88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24718" y="3103099"/>
            <a:ext cx="1201003" cy="1351128"/>
          </a:xfrm>
          <a:prstGeom prst="curvedConnector3">
            <a:avLst>
              <a:gd name="adj1" fmla="val -190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3">
            <a:extLst>
              <a:ext uri="{FF2B5EF4-FFF2-40B4-BE49-F238E27FC236}">
                <a16:creationId xmlns:a16="http://schemas.microsoft.com/office/drawing/2014/main" id="{D20852EA-8C9F-03E6-C20B-66E591910AE8}"/>
              </a:ext>
            </a:extLst>
          </p:cNvPr>
          <p:cNvCxnSpPr>
            <a:stCxn id="18" idx="2"/>
            <a:endCxn id="19" idx="1"/>
          </p:cNvCxnSpPr>
          <p:nvPr/>
        </p:nvCxnSpPr>
        <p:spPr>
          <a:xfrm rot="5400000">
            <a:off x="2571644" y="4822111"/>
            <a:ext cx="824425" cy="1196652"/>
          </a:xfrm>
          <a:prstGeom prst="curvedConnector4">
            <a:avLst>
              <a:gd name="adj1" fmla="val 16401"/>
              <a:gd name="adj2" fmla="val 1191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767B252D-0A03-E102-17E5-192B6CD9C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281" y="2849839"/>
            <a:ext cx="4693093" cy="128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2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B885-45FB-B9A3-C7D1-FD5C8C625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210343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TERIMA KASIH</a:t>
            </a:r>
            <a:endParaRPr lang="en-ID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65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087FA-C2D9-418E-6DB5-A90468F4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8054B-C877-F744-1BE5-774B3417C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79090-8939-02C7-B941-A60181B26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967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E007DD-9069-0CDB-DAC4-C46C416C3D85}"/>
              </a:ext>
            </a:extLst>
          </p:cNvPr>
          <p:cNvSpPr txBox="1"/>
          <p:nvPr/>
        </p:nvSpPr>
        <p:spPr>
          <a:xfrm>
            <a:off x="282855" y="836526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rgbClr val="FF0000"/>
                </a:solidFill>
              </a:rPr>
              <a:t>Pernahkah membuat seperti ini?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01C82-E901-5B5F-76B9-2F62A19AE6C4}"/>
              </a:ext>
            </a:extLst>
          </p:cNvPr>
          <p:cNvSpPr txBox="1"/>
          <p:nvPr/>
        </p:nvSpPr>
        <p:spPr>
          <a:xfrm>
            <a:off x="297369" y="1402584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rgbClr val="FF0000"/>
                </a:solidFill>
              </a:rPr>
              <a:t>Apa kelebihan pencatatan seperti ini?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53A580-4230-A81F-0682-9230296B07AD}"/>
              </a:ext>
            </a:extLst>
          </p:cNvPr>
          <p:cNvSpPr txBox="1"/>
          <p:nvPr/>
        </p:nvSpPr>
        <p:spPr>
          <a:xfrm>
            <a:off x="297369" y="1968642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rgbClr val="FF0000"/>
                </a:solidFill>
              </a:rPr>
              <a:t>Apa kekurangan pencatatan</a:t>
            </a:r>
            <a:r>
              <a:rPr lang="ar-SA" dirty="0">
                <a:solidFill>
                  <a:srgbClr val="FF0000"/>
                </a:solidFill>
              </a:rPr>
              <a:t> </a:t>
            </a:r>
            <a:r>
              <a:rPr lang="id-ID" dirty="0">
                <a:solidFill>
                  <a:srgbClr val="FF0000"/>
                </a:solidFill>
              </a:rPr>
              <a:t>seperti ini?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823C8-04C1-DF7D-3E35-021F9DC3860F}"/>
              </a:ext>
            </a:extLst>
          </p:cNvPr>
          <p:cNvSpPr txBox="1"/>
          <p:nvPr/>
        </p:nvSpPr>
        <p:spPr>
          <a:xfrm>
            <a:off x="297369" y="2505670"/>
            <a:ext cx="3829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rgbClr val="FF0000"/>
                </a:solidFill>
              </a:rPr>
              <a:t>Informasi apa yang </a:t>
            </a:r>
            <a:r>
              <a:rPr lang="id-ID" u="sng" dirty="0">
                <a:solidFill>
                  <a:srgbClr val="FF0000"/>
                </a:solidFill>
              </a:rPr>
              <a:t>tidak dapat </a:t>
            </a:r>
            <a:r>
              <a:rPr lang="id-ID" dirty="0">
                <a:solidFill>
                  <a:srgbClr val="FF0000"/>
                </a:solidFill>
              </a:rPr>
              <a:t>diketahui dari pencatatan seperti ini?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F43488-2F17-5D17-BD0B-0C11855FA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03" y="2804965"/>
            <a:ext cx="7563728" cy="33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14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9C6E8E-D12A-9133-4C7B-28BCF44A9F36}"/>
              </a:ext>
            </a:extLst>
          </p:cNvPr>
          <p:cNvGrpSpPr>
            <a:grpSpLocks/>
          </p:cNvGrpSpPr>
          <p:nvPr/>
        </p:nvGrpSpPr>
        <p:grpSpPr>
          <a:xfrm>
            <a:off x="4277705" y="-7257"/>
            <a:ext cx="7852229" cy="6865257"/>
            <a:chOff x="4194628" y="-7257"/>
            <a:chExt cx="7852229" cy="68652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B5EED91-5BC6-E853-4B4E-363FD6C30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069"/>
            <a:stretch/>
          </p:blipFill>
          <p:spPr>
            <a:xfrm>
              <a:off x="4194628" y="-7257"/>
              <a:ext cx="7852229" cy="686525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E7349A-0BC9-680C-1903-00FEDE755FDE}"/>
                </a:ext>
              </a:extLst>
            </p:cNvPr>
            <p:cNvSpPr/>
            <p:nvPr/>
          </p:nvSpPr>
          <p:spPr>
            <a:xfrm>
              <a:off x="7424056" y="522514"/>
              <a:ext cx="1393372" cy="246743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FF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DE0F68-61F0-801C-FF0A-6F2E31584E54}"/>
                </a:ext>
              </a:extLst>
            </p:cNvPr>
            <p:cNvSpPr/>
            <p:nvPr/>
          </p:nvSpPr>
          <p:spPr>
            <a:xfrm>
              <a:off x="7511141" y="6183085"/>
              <a:ext cx="1393372" cy="246743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E28FF42-4B1E-2C23-0923-AD626C249646}"/>
              </a:ext>
            </a:extLst>
          </p:cNvPr>
          <p:cNvSpPr txBox="1"/>
          <p:nvPr/>
        </p:nvSpPr>
        <p:spPr>
          <a:xfrm>
            <a:off x="368372" y="866414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rgbClr val="FF0000"/>
                </a:solidFill>
              </a:rPr>
              <a:t>Pernahkah membuat seperti ini?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2F3153-5646-75D2-C0E5-0E946970A599}"/>
              </a:ext>
            </a:extLst>
          </p:cNvPr>
          <p:cNvSpPr txBox="1"/>
          <p:nvPr/>
        </p:nvSpPr>
        <p:spPr>
          <a:xfrm>
            <a:off x="382886" y="1432472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rgbClr val="FF0000"/>
                </a:solidFill>
              </a:rPr>
              <a:t>Apa kelebihan pencatatan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id-ID" dirty="0">
                <a:solidFill>
                  <a:srgbClr val="FF0000"/>
                </a:solidFill>
              </a:rPr>
              <a:t>seperti ini?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1A52E-2B47-D8D6-4BE2-EF61D80E9031}"/>
              </a:ext>
            </a:extLst>
          </p:cNvPr>
          <p:cNvSpPr txBox="1"/>
          <p:nvPr/>
        </p:nvSpPr>
        <p:spPr>
          <a:xfrm>
            <a:off x="382886" y="1998530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rgbClr val="FF0000"/>
                </a:solidFill>
              </a:rPr>
              <a:t>Apa kekurangan pencatatan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id-ID" dirty="0">
                <a:solidFill>
                  <a:srgbClr val="FF0000"/>
                </a:solidFill>
              </a:rPr>
              <a:t>seperti ini?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FE92AD-7790-667D-6FF2-90EA67EE44EE}"/>
              </a:ext>
            </a:extLst>
          </p:cNvPr>
          <p:cNvSpPr txBox="1"/>
          <p:nvPr/>
        </p:nvSpPr>
        <p:spPr>
          <a:xfrm>
            <a:off x="382886" y="2535558"/>
            <a:ext cx="382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rgbClr val="FF0000"/>
                </a:solidFill>
              </a:rPr>
              <a:t>Informasi apa yang tidak dapat diketahui dari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id-ID" dirty="0">
                <a:solidFill>
                  <a:srgbClr val="FF0000"/>
                </a:solidFill>
              </a:rPr>
              <a:t>encatatan seperti ini</a:t>
            </a:r>
          </a:p>
        </p:txBody>
      </p:sp>
    </p:spTree>
    <p:extLst>
      <p:ext uri="{BB962C8B-B14F-4D97-AF65-F5344CB8AC3E}">
        <p14:creationId xmlns:p14="http://schemas.microsoft.com/office/powerpoint/2010/main" val="76153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FC0240-5ED7-69F8-289E-C2E4979DA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" y="3272519"/>
            <a:ext cx="3362235" cy="2994932"/>
          </a:xfrm>
          <a:prstGeom prst="rect">
            <a:avLst/>
          </a:prstGeom>
        </p:spPr>
      </p:pic>
      <p:sp>
        <p:nvSpPr>
          <p:cNvPr id="3" name="Oval Callout 5">
            <a:extLst>
              <a:ext uri="{FF2B5EF4-FFF2-40B4-BE49-F238E27FC236}">
                <a16:creationId xmlns:a16="http://schemas.microsoft.com/office/drawing/2014/main" id="{62BC68A0-83FD-A6E5-5C74-8DE8D9F6FE53}"/>
              </a:ext>
            </a:extLst>
          </p:cNvPr>
          <p:cNvSpPr/>
          <p:nvPr/>
        </p:nvSpPr>
        <p:spPr>
          <a:xfrm>
            <a:off x="1985210" y="469232"/>
            <a:ext cx="5859379" cy="2658979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800" dirty="0">
                <a:latin typeface="Bradley Hand ITC" panose="03070402050302030203" pitchFamily="66" charset="0"/>
              </a:rPr>
              <a:t>GIMANA YA CARA NYATET TRANSAKSI YANG BAIK???</a:t>
            </a:r>
            <a:endParaRPr lang="en-US" sz="28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49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979FC4F-7CBD-B8A7-1267-902D740CD9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940969"/>
              </p:ext>
            </p:extLst>
          </p:nvPr>
        </p:nvGraphicFramePr>
        <p:xfrm>
          <a:off x="548640" y="1591056"/>
          <a:ext cx="8220456" cy="4641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6D41659-6BE2-EEE7-A38F-047A123008E3}"/>
              </a:ext>
            </a:extLst>
          </p:cNvPr>
          <p:cNvSpPr txBox="1"/>
          <p:nvPr/>
        </p:nvSpPr>
        <p:spPr>
          <a:xfrm>
            <a:off x="241117" y="394936"/>
            <a:ext cx="599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>
                <a:latin typeface="Algerian" panose="04020705040A02060702" pitchFamily="82" charset="0"/>
              </a:rPr>
              <a:t>Kenalan</a:t>
            </a:r>
            <a:r>
              <a:rPr lang="en-ID" dirty="0">
                <a:latin typeface="Algerian" panose="04020705040A02060702" pitchFamily="82" charset="0"/>
              </a:rPr>
              <a:t> </a:t>
            </a:r>
            <a:r>
              <a:rPr lang="en-ID" dirty="0" err="1">
                <a:latin typeface="Algerian" panose="04020705040A02060702" pitchFamily="82" charset="0"/>
              </a:rPr>
              <a:t>dulu</a:t>
            </a:r>
            <a:r>
              <a:rPr lang="en-ID" dirty="0">
                <a:latin typeface="Algerian" panose="04020705040A02060702" pitchFamily="82" charset="0"/>
              </a:rPr>
              <a:t> yuk </a:t>
            </a:r>
            <a:r>
              <a:rPr lang="en-ID" dirty="0" err="1">
                <a:latin typeface="Algerian" panose="04020705040A02060702" pitchFamily="82" charset="0"/>
              </a:rPr>
              <a:t>sama</a:t>
            </a:r>
            <a:r>
              <a:rPr lang="en-ID" dirty="0">
                <a:latin typeface="Algerian" panose="04020705040A02060702" pitchFamily="82" charset="0"/>
              </a:rPr>
              <a:t> </a:t>
            </a:r>
            <a:r>
              <a:rPr lang="en-ID" dirty="0" err="1">
                <a:latin typeface="Algerian" panose="04020705040A02060702" pitchFamily="82" charset="0"/>
              </a:rPr>
              <a:t>apa</a:t>
            </a:r>
            <a:r>
              <a:rPr lang="en-ID" dirty="0">
                <a:latin typeface="Algerian" panose="04020705040A02060702" pitchFamily="82" charset="0"/>
              </a:rPr>
              <a:t> </a:t>
            </a:r>
            <a:r>
              <a:rPr lang="en-ID" dirty="0" err="1">
                <a:latin typeface="Algerian" panose="04020705040A02060702" pitchFamily="82" charset="0"/>
              </a:rPr>
              <a:t>itu</a:t>
            </a:r>
            <a:r>
              <a:rPr lang="en-ID" dirty="0">
                <a:latin typeface="Algerian" panose="04020705040A02060702" pitchFamily="82" charset="0"/>
              </a:rPr>
              <a:t> </a:t>
            </a:r>
            <a:r>
              <a:rPr lang="en-ID" dirty="0" err="1">
                <a:latin typeface="Algerian" panose="04020705040A02060702" pitchFamily="82" charset="0"/>
              </a:rPr>
              <a:t>transaksi</a:t>
            </a:r>
            <a:r>
              <a:rPr lang="en-ID" dirty="0">
                <a:latin typeface="Algerian" panose="04020705040A02060702" pitchFamily="82" charset="0"/>
              </a:rPr>
              <a:t> ??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3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D50481-1A81-6FC4-B2D4-5FA02606A70B}"/>
              </a:ext>
            </a:extLst>
          </p:cNvPr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215E7E-EA7B-97C8-2BC8-42A33D81A420}"/>
              </a:ext>
            </a:extLst>
          </p:cNvPr>
          <p:cNvSpPr txBox="1"/>
          <p:nvPr/>
        </p:nvSpPr>
        <p:spPr>
          <a:xfrm>
            <a:off x="182880" y="228600"/>
            <a:ext cx="37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Transaksi</a:t>
            </a:r>
            <a:r>
              <a:rPr lang="en-ID" dirty="0"/>
              <a:t>…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2C7E04-CBA1-9774-E585-608D0751CFDA}"/>
              </a:ext>
            </a:extLst>
          </p:cNvPr>
          <p:cNvSpPr/>
          <p:nvPr/>
        </p:nvSpPr>
        <p:spPr>
          <a:xfrm>
            <a:off x="350520" y="762000"/>
            <a:ext cx="6995160" cy="655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/>
              <a:t>Perusahaan </a:t>
            </a:r>
            <a:r>
              <a:rPr lang="en-ID" dirty="0" err="1"/>
              <a:t>membeli</a:t>
            </a:r>
            <a:r>
              <a:rPr lang="en-ID" dirty="0"/>
              <a:t> </a:t>
            </a:r>
            <a:r>
              <a:rPr lang="en-ID" dirty="0" err="1"/>
              <a:t>peralatan</a:t>
            </a:r>
            <a:r>
              <a:rPr lang="en-ID" dirty="0"/>
              <a:t> </a:t>
            </a:r>
            <a:r>
              <a:rPr lang="en-ID" dirty="0" err="1"/>
              <a:t>senilai</a:t>
            </a:r>
            <a:r>
              <a:rPr lang="en-ID" dirty="0"/>
              <a:t> </a:t>
            </a:r>
            <a:r>
              <a:rPr lang="en-ID" dirty="0" err="1"/>
              <a:t>Rp</a:t>
            </a:r>
            <a:r>
              <a:rPr lang="en-ID" dirty="0"/>
              <a:t> 1.000.000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kredit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1723DA-440F-BBEE-7FEB-DD0F6AC005D3}"/>
              </a:ext>
            </a:extLst>
          </p:cNvPr>
          <p:cNvSpPr txBox="1"/>
          <p:nvPr/>
        </p:nvSpPr>
        <p:spPr>
          <a:xfrm>
            <a:off x="3619500" y="1563350"/>
            <a:ext cx="2994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dirty="0" err="1"/>
              <a:t>kekayaan</a:t>
            </a:r>
            <a:r>
              <a:rPr lang="en-ID" sz="1600" dirty="0"/>
              <a:t> + </a:t>
            </a:r>
            <a:r>
              <a:rPr lang="en-ID" sz="1600" dirty="0" err="1"/>
              <a:t>Rp</a:t>
            </a:r>
            <a:r>
              <a:rPr lang="en-ID" sz="1600" dirty="0"/>
              <a:t> 1.000.000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F26FB2-7F7C-02D2-DB78-3562CD120CB9}"/>
              </a:ext>
            </a:extLst>
          </p:cNvPr>
          <p:cNvSpPr txBox="1"/>
          <p:nvPr/>
        </p:nvSpPr>
        <p:spPr>
          <a:xfrm>
            <a:off x="6499860" y="4241365"/>
            <a:ext cx="57226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Noted :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endParaRPr>
          </a:p>
          <a:p>
            <a:pPr lvl="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- 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Transaksi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usaha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: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kejadian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yang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mengakibatkan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berubahnya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jumlah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atau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komposisi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persamaan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antara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kekayaan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dengan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sumber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pembelanjaan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endParaRPr>
          </a:p>
          <a:p>
            <a:pPr lvl="0"/>
            <a:endParaRPr lang="en-US" dirty="0"/>
          </a:p>
          <a:p>
            <a:r>
              <a:rPr lang="en-ID" dirty="0"/>
              <a:t>-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setidaknya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b="1" dirty="0" err="1"/>
              <a:t>mempengaruhi</a:t>
            </a:r>
            <a:r>
              <a:rPr lang="en-ID" b="1" dirty="0"/>
              <a:t> 2 </a:t>
            </a:r>
            <a:r>
              <a:rPr lang="en-ID" b="1" dirty="0" err="1"/>
              <a:t>komposisi</a:t>
            </a:r>
            <a:endParaRPr lang="en-US" b="1" dirty="0"/>
          </a:p>
          <a:p>
            <a:pPr lvl="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4255FC-BB6C-ABCC-2A41-7C5EFE5B9A69}"/>
              </a:ext>
            </a:extLst>
          </p:cNvPr>
          <p:cNvSpPr/>
          <p:nvPr/>
        </p:nvSpPr>
        <p:spPr>
          <a:xfrm>
            <a:off x="182880" y="3158312"/>
            <a:ext cx="6995160" cy="655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/>
              <a:t>Perusahaan </a:t>
            </a:r>
            <a:r>
              <a:rPr lang="en-ID" dirty="0" err="1"/>
              <a:t>menyetorkan</a:t>
            </a:r>
            <a:r>
              <a:rPr lang="en-ID" dirty="0"/>
              <a:t> modal </a:t>
            </a:r>
            <a:r>
              <a:rPr lang="en-ID" dirty="0" err="1"/>
              <a:t>tunai</a:t>
            </a:r>
            <a:r>
              <a:rPr lang="en-ID" dirty="0"/>
              <a:t> </a:t>
            </a:r>
            <a:r>
              <a:rPr lang="en-ID" dirty="0" err="1"/>
              <a:t>senilai</a:t>
            </a:r>
            <a:r>
              <a:rPr lang="en-ID" dirty="0"/>
              <a:t> </a:t>
            </a:r>
            <a:r>
              <a:rPr lang="en-ID" dirty="0" err="1"/>
              <a:t>Rp</a:t>
            </a:r>
            <a:r>
              <a:rPr lang="en-ID" dirty="0"/>
              <a:t> 100.000.000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CEE4D6-CF75-E9F6-F454-6AC1A2072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20" y="1723461"/>
            <a:ext cx="764500" cy="7645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A27D34-F4FC-7D86-4AFE-A97230821F9F}"/>
              </a:ext>
            </a:extLst>
          </p:cNvPr>
          <p:cNvCxnSpPr/>
          <p:nvPr/>
        </p:nvCxnSpPr>
        <p:spPr>
          <a:xfrm flipV="1">
            <a:off x="1554480" y="1727002"/>
            <a:ext cx="2065020" cy="445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AD94189-76C9-AC27-2F52-1A5ED31874C8}"/>
              </a:ext>
            </a:extLst>
          </p:cNvPr>
          <p:cNvSpPr txBox="1"/>
          <p:nvPr/>
        </p:nvSpPr>
        <p:spPr>
          <a:xfrm>
            <a:off x="3619500" y="2218670"/>
            <a:ext cx="6995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dirty="0" err="1"/>
              <a:t>hutang</a:t>
            </a:r>
            <a:r>
              <a:rPr lang="en-ID" sz="1600" dirty="0"/>
              <a:t> </a:t>
            </a:r>
            <a:r>
              <a:rPr lang="en-ID" sz="1600" dirty="0" err="1"/>
              <a:t>Rp</a:t>
            </a:r>
            <a:r>
              <a:rPr lang="en-ID" sz="1600" dirty="0"/>
              <a:t> 1.000.000 </a:t>
            </a:r>
            <a:endParaRPr lang="en-US" sz="16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1770AB-C06C-3C05-16A2-744D94316772}"/>
              </a:ext>
            </a:extLst>
          </p:cNvPr>
          <p:cNvCxnSpPr>
            <a:endCxn id="12" idx="1"/>
          </p:cNvCxnSpPr>
          <p:nvPr/>
        </p:nvCxnSpPr>
        <p:spPr>
          <a:xfrm>
            <a:off x="1569720" y="2195394"/>
            <a:ext cx="2049780" cy="192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C3B57-C2C3-485D-1221-1A84B478D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1" y="4340247"/>
            <a:ext cx="1036320" cy="58033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02B696-D3F8-1E19-F58A-F10908F3C98F}"/>
              </a:ext>
            </a:extLst>
          </p:cNvPr>
          <p:cNvCxnSpPr/>
          <p:nvPr/>
        </p:nvCxnSpPr>
        <p:spPr>
          <a:xfrm flipV="1">
            <a:off x="1676400" y="4328994"/>
            <a:ext cx="2004060" cy="247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D07ECF-E08D-7D20-7EA0-E3F0942864B5}"/>
              </a:ext>
            </a:extLst>
          </p:cNvPr>
          <p:cNvCxnSpPr/>
          <p:nvPr/>
        </p:nvCxnSpPr>
        <p:spPr>
          <a:xfrm>
            <a:off x="1676400" y="4568608"/>
            <a:ext cx="1943100" cy="574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859B20-EF26-1081-548B-C0D7F5580F6B}"/>
              </a:ext>
            </a:extLst>
          </p:cNvPr>
          <p:cNvSpPr txBox="1"/>
          <p:nvPr/>
        </p:nvSpPr>
        <p:spPr>
          <a:xfrm>
            <a:off x="3680460" y="4078576"/>
            <a:ext cx="308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dirty="0" err="1"/>
              <a:t>kekayaan</a:t>
            </a:r>
            <a:r>
              <a:rPr lang="en-ID" sz="1600" dirty="0"/>
              <a:t> + </a:t>
            </a:r>
            <a:r>
              <a:rPr lang="en-ID" sz="1600" dirty="0" err="1"/>
              <a:t>Rp</a:t>
            </a:r>
            <a:r>
              <a:rPr lang="en-ID" sz="1600" dirty="0"/>
              <a:t> 100.000.000</a:t>
            </a:r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EA8728-4132-A718-60E2-99A8E69CB9D8}"/>
              </a:ext>
            </a:extLst>
          </p:cNvPr>
          <p:cNvSpPr txBox="1"/>
          <p:nvPr/>
        </p:nvSpPr>
        <p:spPr>
          <a:xfrm>
            <a:off x="3573780" y="5053848"/>
            <a:ext cx="308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dirty="0"/>
              <a:t>modal + </a:t>
            </a:r>
            <a:r>
              <a:rPr lang="en-ID" sz="1600" dirty="0" err="1"/>
              <a:t>Rp</a:t>
            </a:r>
            <a:r>
              <a:rPr lang="en-ID" sz="1600" dirty="0"/>
              <a:t> 100.000.000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565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2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264559-7C9A-7F47-1E59-767F9AFCD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69" y="1616459"/>
            <a:ext cx="2857500" cy="23947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DD43AF-5EA9-081B-8F47-BA534ACBAA42}"/>
              </a:ext>
            </a:extLst>
          </p:cNvPr>
          <p:cNvSpPr txBox="1"/>
          <p:nvPr/>
        </p:nvSpPr>
        <p:spPr>
          <a:xfrm>
            <a:off x="3730512" y="877795"/>
            <a:ext cx="572262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D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INGAT !!!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ID" dirty="0" err="1">
                <a:latin typeface="Bradley Hand ITC" panose="03070402050302030203" pitchFamily="66" charset="0"/>
              </a:rPr>
              <a:t>Setiap</a:t>
            </a:r>
            <a:r>
              <a:rPr lang="en-ID" dirty="0">
                <a:latin typeface="Bradley Hand ITC" panose="03070402050302030203" pitchFamily="66" charset="0"/>
              </a:rPr>
              <a:t> </a:t>
            </a:r>
            <a:r>
              <a:rPr lang="en-ID" dirty="0" err="1">
                <a:latin typeface="Bradley Hand ITC" panose="03070402050302030203" pitchFamily="66" charset="0"/>
              </a:rPr>
              <a:t>transaksi</a:t>
            </a:r>
            <a:r>
              <a:rPr lang="en-ID" dirty="0">
                <a:latin typeface="Bradley Hand ITC" panose="03070402050302030203" pitchFamily="66" charset="0"/>
              </a:rPr>
              <a:t> </a:t>
            </a:r>
            <a:r>
              <a:rPr lang="en-ID" dirty="0" err="1">
                <a:latin typeface="Bradley Hand ITC" panose="03070402050302030203" pitchFamily="66" charset="0"/>
              </a:rPr>
              <a:t>setidaknya</a:t>
            </a:r>
            <a:r>
              <a:rPr lang="en-ID" dirty="0">
                <a:latin typeface="Bradley Hand ITC" panose="03070402050302030203" pitchFamily="66" charset="0"/>
              </a:rPr>
              <a:t> </a:t>
            </a:r>
            <a:r>
              <a:rPr lang="en-ID" dirty="0" err="1">
                <a:latin typeface="Bradley Hand ITC" panose="03070402050302030203" pitchFamily="66" charset="0"/>
              </a:rPr>
              <a:t>akan</a:t>
            </a:r>
            <a:r>
              <a:rPr lang="en-ID" dirty="0">
                <a:latin typeface="Bradley Hand ITC" panose="03070402050302030203" pitchFamily="66" charset="0"/>
              </a:rPr>
              <a:t> </a:t>
            </a:r>
            <a:r>
              <a:rPr lang="en-ID" b="1" dirty="0" err="1">
                <a:latin typeface="Bradley Hand ITC" panose="03070402050302030203" pitchFamily="66" charset="0"/>
              </a:rPr>
              <a:t>mempengaruhi</a:t>
            </a:r>
            <a:r>
              <a:rPr lang="en-ID" b="1" dirty="0">
                <a:latin typeface="Bradley Hand ITC" panose="03070402050302030203" pitchFamily="66" charset="0"/>
              </a:rPr>
              <a:t> 2 </a:t>
            </a:r>
            <a:r>
              <a:rPr lang="en-ID" b="1" dirty="0" err="1">
                <a:latin typeface="Bradley Hand ITC" panose="03070402050302030203" pitchFamily="66" charset="0"/>
              </a:rPr>
              <a:t>komposisi</a:t>
            </a:r>
            <a:endParaRPr lang="en-US" b="1" dirty="0">
              <a:latin typeface="Bradley Hand ITC" panose="03070402050302030203" pitchFamily="66" charset="0"/>
            </a:endParaRPr>
          </a:p>
          <a:p>
            <a:pPr lvl="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19" name="Down Arrow Callout 5">
            <a:extLst>
              <a:ext uri="{FF2B5EF4-FFF2-40B4-BE49-F238E27FC236}">
                <a16:creationId xmlns:a16="http://schemas.microsoft.com/office/drawing/2014/main" id="{A5C835E7-26D4-1030-BD32-98F530ED9F66}"/>
              </a:ext>
            </a:extLst>
          </p:cNvPr>
          <p:cNvSpPr/>
          <p:nvPr/>
        </p:nvSpPr>
        <p:spPr>
          <a:xfrm>
            <a:off x="3864202" y="4011168"/>
            <a:ext cx="5789195" cy="2164080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400" b="1" dirty="0">
                <a:latin typeface="Bradley Hand ITC" panose="03070402050302030203" pitchFamily="66" charset="0"/>
              </a:rPr>
              <a:t>SEBELUM LANJUT GMN CARA NYATETNYA, KITA KENALAN DULU YA NAMA-NAMA AKUN</a:t>
            </a:r>
            <a:r>
              <a:rPr lang="en-US" sz="2400" b="1" dirty="0"/>
              <a:t>…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1095</Words>
  <Application>Microsoft Office PowerPoint</Application>
  <PresentationFormat>Widescreen</PresentationFormat>
  <Paragraphs>334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Algerian</vt:lpstr>
      <vt:lpstr>Arial</vt:lpstr>
      <vt:lpstr>Bell MT</vt:lpstr>
      <vt:lpstr>Bodoni MT</vt:lpstr>
      <vt:lpstr>Bookman Old Style</vt:lpstr>
      <vt:lpstr>Bradley Hand ITC</vt:lpstr>
      <vt:lpstr>Calibri</vt:lpstr>
      <vt:lpstr>Calibri Light</vt:lpstr>
      <vt:lpstr>Candara</vt:lpstr>
      <vt:lpstr>Century</vt:lpstr>
      <vt:lpstr>Century Gothic</vt:lpstr>
      <vt:lpstr>Comic Sans MS</vt:lpstr>
      <vt:lpstr>Garamond</vt:lpstr>
      <vt:lpstr>Roboto Condensed</vt:lpstr>
      <vt:lpstr>Times New Roman</vt:lpstr>
      <vt:lpstr>Wingdings</vt:lpstr>
      <vt:lpstr>Office Theme</vt:lpstr>
      <vt:lpstr>PELATIHAN DASAR Pengantar Akuntansi</vt:lpstr>
      <vt:lpstr>Materi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Persamaan akuntansi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arroisy.ys@gmail.com</dc:creator>
  <cp:lastModifiedBy>Erina Maulidha</cp:lastModifiedBy>
  <cp:revision>1</cp:revision>
  <dcterms:created xsi:type="dcterms:W3CDTF">2024-08-13T08:52:30Z</dcterms:created>
  <dcterms:modified xsi:type="dcterms:W3CDTF">2024-08-20T04:41:30Z</dcterms:modified>
</cp:coreProperties>
</file>